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90" r:id="rId3"/>
    <p:sldId id="280" r:id="rId4"/>
    <p:sldId id="282" r:id="rId5"/>
    <p:sldId id="284" r:id="rId6"/>
    <p:sldId id="287" r:id="rId7"/>
    <p:sldId id="289" r:id="rId8"/>
    <p:sldId id="286" r:id="rId9"/>
    <p:sldId id="288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1542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Courses</c:v>
                </c:pt>
              </c:strCache>
            </c:strRef>
          </c:tx>
          <c:cat>
            <c:numRef>
              <c:f>Sheet1!$A$2:$A$11</c:f>
              <c:numCache>
                <c:formatCode>General</c:formatCode>
                <c:ptCount val="1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5</c:v>
                </c:pt>
                <c:pt idx="1">
                  <c:v>23</c:v>
                </c:pt>
                <c:pt idx="2">
                  <c:v>48</c:v>
                </c:pt>
                <c:pt idx="3">
                  <c:v>52</c:v>
                </c:pt>
                <c:pt idx="4">
                  <c:v>52</c:v>
                </c:pt>
                <c:pt idx="5">
                  <c:v>57</c:v>
                </c:pt>
                <c:pt idx="6">
                  <c:v>62</c:v>
                </c:pt>
                <c:pt idx="7">
                  <c:v>62</c:v>
                </c:pt>
                <c:pt idx="8">
                  <c:v>62</c:v>
                </c:pt>
                <c:pt idx="9">
                  <c:v>80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Students</c:v>
                </c:pt>
              </c:strCache>
            </c:strRef>
          </c:tx>
          <c:cat>
            <c:numRef>
              <c:f>Sheet1!$A$2:$A$11</c:f>
              <c:numCache>
                <c:formatCode>General</c:formatCode>
                <c:ptCount val="1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31</c:v>
                </c:pt>
                <c:pt idx="1">
                  <c:v>82</c:v>
                </c:pt>
                <c:pt idx="2">
                  <c:v>300</c:v>
                </c:pt>
                <c:pt idx="3">
                  <c:v>793</c:v>
                </c:pt>
                <c:pt idx="4">
                  <c:v>975</c:v>
                </c:pt>
                <c:pt idx="5">
                  <c:v>710</c:v>
                </c:pt>
                <c:pt idx="6">
                  <c:v>633</c:v>
                </c:pt>
                <c:pt idx="9">
                  <c:v>1100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cat>
            <c:numRef>
              <c:f>Sheet1!$A$2:$A$11</c:f>
              <c:numCache>
                <c:formatCode>General</c:formatCode>
                <c:ptCount val="1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</c:numCache>
            </c:numRef>
          </c:cat>
          <c:val>
            <c:numRef>
              <c:f>Sheet1!$D$2:$D$11</c:f>
            </c:numRef>
          </c:val>
        </c:ser>
        <c:dLbls>
          <c:showVal val="1"/>
        </c:dLbls>
        <c:gapWidth val="75"/>
        <c:shape val="box"/>
        <c:axId val="202000640"/>
        <c:axId val="202018816"/>
        <c:axId val="0"/>
      </c:bar3DChart>
      <c:catAx>
        <c:axId val="202000640"/>
        <c:scaling>
          <c:orientation val="minMax"/>
        </c:scaling>
        <c:axPos val="b"/>
        <c:numFmt formatCode="General" sourceLinked="1"/>
        <c:majorTickMark val="none"/>
        <c:tickLblPos val="nextTo"/>
        <c:crossAx val="202018816"/>
        <c:crosses val="autoZero"/>
        <c:auto val="1"/>
        <c:lblAlgn val="ctr"/>
        <c:lblOffset val="100"/>
      </c:catAx>
      <c:valAx>
        <c:axId val="202018816"/>
        <c:scaling>
          <c:orientation val="minMax"/>
        </c:scaling>
        <c:axPos val="l"/>
        <c:numFmt formatCode="General" sourceLinked="1"/>
        <c:majorTickMark val="none"/>
        <c:tickLblPos val="nextTo"/>
        <c:crossAx val="202000640"/>
        <c:crosses val="autoZero"/>
        <c:crossBetween val="between"/>
      </c:valAx>
    </c:plotArea>
    <c:legend>
      <c:legendPos val="b"/>
      <c:layout/>
    </c:legend>
    <c:plotVisOnly val="1"/>
  </c:chart>
  <c:txPr>
    <a:bodyPr/>
    <a:lstStyle/>
    <a:p>
      <a:pPr>
        <a:defRPr sz="1800" b="1"/>
      </a:pPr>
      <a:endParaRPr lang="en-US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1663"/>
            <a:ext cx="2057400" cy="2593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1663"/>
            <a:ext cx="6019800" cy="2593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1595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15954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1663"/>
            <a:ext cx="82296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231775" indent="-230188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2pPr>
      <a:lvl3pPr marL="461963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</a:defRPr>
      </a:lvl3pPr>
      <a:lvl4pPr marL="692150" indent="-228600" algn="l" rtl="0" fontAlgn="base">
        <a:spcBef>
          <a:spcPct val="20000"/>
        </a:spcBef>
        <a:spcAft>
          <a:spcPct val="0"/>
        </a:spcAft>
        <a:buFont typeface="Wingdings 2" pitchFamily="18" charset="2"/>
        <a:buChar char=""/>
        <a:defRPr>
          <a:solidFill>
            <a:schemeClr val="tx1"/>
          </a:solidFill>
          <a:latin typeface="+mn-lt"/>
        </a:defRPr>
      </a:lvl4pPr>
      <a:lvl5pPr marL="922338" indent="-228600" algn="l" rtl="0" fontAlgn="base">
        <a:spcBef>
          <a:spcPct val="20000"/>
        </a:spcBef>
        <a:spcAft>
          <a:spcPct val="0"/>
        </a:spcAft>
        <a:buFont typeface="Arial" charset="0"/>
        <a:buChar char="­"/>
        <a:defRPr>
          <a:solidFill>
            <a:schemeClr val="tx1"/>
          </a:solidFill>
          <a:latin typeface="+mn-lt"/>
        </a:defRPr>
      </a:lvl5pPr>
      <a:lvl6pPr marL="1379538" indent="-228600" algn="l" rtl="0" fontAlgn="base">
        <a:spcBef>
          <a:spcPct val="20000"/>
        </a:spcBef>
        <a:spcAft>
          <a:spcPct val="0"/>
        </a:spcAft>
        <a:buFont typeface="Arial" charset="0"/>
        <a:buChar char="­"/>
        <a:defRPr>
          <a:solidFill>
            <a:schemeClr val="tx1"/>
          </a:solidFill>
          <a:latin typeface="+mn-lt"/>
        </a:defRPr>
      </a:lvl6pPr>
      <a:lvl7pPr marL="1836738" indent="-228600" algn="l" rtl="0" fontAlgn="base">
        <a:spcBef>
          <a:spcPct val="20000"/>
        </a:spcBef>
        <a:spcAft>
          <a:spcPct val="0"/>
        </a:spcAft>
        <a:buFont typeface="Arial" charset="0"/>
        <a:buChar char="­"/>
        <a:defRPr>
          <a:solidFill>
            <a:schemeClr val="tx1"/>
          </a:solidFill>
          <a:latin typeface="+mn-lt"/>
        </a:defRPr>
      </a:lvl7pPr>
      <a:lvl8pPr marL="2293938" indent="-228600" algn="l" rtl="0" fontAlgn="base">
        <a:spcBef>
          <a:spcPct val="20000"/>
        </a:spcBef>
        <a:spcAft>
          <a:spcPct val="0"/>
        </a:spcAft>
        <a:buFont typeface="Arial" charset="0"/>
        <a:buChar char="­"/>
        <a:defRPr>
          <a:solidFill>
            <a:schemeClr val="tx1"/>
          </a:solidFill>
          <a:latin typeface="+mn-lt"/>
        </a:defRPr>
      </a:lvl8pPr>
      <a:lvl9pPr marL="2751138" indent="-228600" algn="l" rtl="0" fontAlgn="base">
        <a:spcBef>
          <a:spcPct val="20000"/>
        </a:spcBef>
        <a:spcAft>
          <a:spcPct val="0"/>
        </a:spcAft>
        <a:buFont typeface="Arial" charset="0"/>
        <a:buChar char="­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corearkansas.org/video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vemrich@msde.state.md.u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Picture2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04716" y="177421"/>
              <a:ext cx="8707272" cy="6441744"/>
            </a:xfrm>
            <a:prstGeom prst="rect">
              <a:avLst/>
            </a:prstGeom>
          </p:spPr>
        </p:pic>
      </p:grpSp>
      <p:sp>
        <p:nvSpPr>
          <p:cNvPr id="11" name="Rectangle 10"/>
          <p:cNvSpPr/>
          <p:nvPr/>
        </p:nvSpPr>
        <p:spPr>
          <a:xfrm>
            <a:off x="204716" y="5678317"/>
            <a:ext cx="8707272" cy="923330"/>
          </a:xfrm>
          <a:prstGeom prst="rect">
            <a:avLst/>
          </a:prstGeom>
          <a:solidFill>
            <a:srgbClr val="C0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Digitally Speaking</a:t>
            </a:r>
            <a:endParaRPr lang="en-US" sz="5400" b="1" cap="none" spc="0" dirty="0">
              <a:ln w="12700">
                <a:noFill/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 descr="Picture2.png"/>
            <p:cNvPicPr>
              <a:picLocks noChangeAspect="1"/>
            </p:cNvPicPr>
            <p:nvPr/>
          </p:nvPicPr>
          <p:blipFill>
            <a:blip r:embed="rId2" cstate="print">
              <a:lum bright="30000"/>
            </a:blip>
            <a:stretch>
              <a:fillRect/>
            </a:stretch>
          </p:blipFill>
          <p:spPr>
            <a:xfrm>
              <a:off x="204716" y="177421"/>
              <a:ext cx="8707272" cy="6441744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1351128" y="5813946"/>
            <a:ext cx="6641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© 2012 Arkansas Department of Education</a:t>
            </a:r>
            <a:endParaRPr lang="en-US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1151705" y="3111732"/>
            <a:ext cx="684059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3"/>
              </a:rPr>
              <a:t>Arkansas’ Common </a:t>
            </a:r>
          </a:p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3"/>
              </a:rPr>
              <a:t>Core Video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82" name="Freeform 6"/>
          <p:cNvSpPr>
            <a:spLocks/>
          </p:cNvSpPr>
          <p:nvPr/>
        </p:nvSpPr>
        <p:spPr bwMode="auto">
          <a:xfrm>
            <a:off x="249382" y="213756"/>
            <a:ext cx="2601908" cy="2166684"/>
          </a:xfrm>
          <a:custGeom>
            <a:avLst/>
            <a:gdLst/>
            <a:ahLst/>
            <a:cxnLst>
              <a:cxn ang="0">
                <a:pos x="108" y="381"/>
              </a:cxn>
              <a:cxn ang="0">
                <a:pos x="90" y="344"/>
              </a:cxn>
              <a:cxn ang="0">
                <a:pos x="148" y="341"/>
              </a:cxn>
              <a:cxn ang="0">
                <a:pos x="165" y="361"/>
              </a:cxn>
              <a:cxn ang="0">
                <a:pos x="149" y="382"/>
              </a:cxn>
              <a:cxn ang="0">
                <a:pos x="160" y="392"/>
              </a:cxn>
              <a:cxn ang="0">
                <a:pos x="353" y="395"/>
              </a:cxn>
              <a:cxn ang="0">
                <a:pos x="352" y="286"/>
              </a:cxn>
              <a:cxn ang="0">
                <a:pos x="382" y="294"/>
              </a:cxn>
              <a:cxn ang="0">
                <a:pos x="409" y="272"/>
              </a:cxn>
              <a:cxn ang="0">
                <a:pos x="416" y="230"/>
              </a:cxn>
              <a:cxn ang="0">
                <a:pos x="387" y="235"/>
              </a:cxn>
              <a:cxn ang="0">
                <a:pos x="356" y="225"/>
              </a:cxn>
              <a:cxn ang="0">
                <a:pos x="355" y="154"/>
              </a:cxn>
              <a:cxn ang="0">
                <a:pos x="351" y="0"/>
              </a:cxn>
              <a:cxn ang="0">
                <a:pos x="0" y="0"/>
              </a:cxn>
              <a:cxn ang="0">
                <a:pos x="0" y="390"/>
              </a:cxn>
              <a:cxn ang="0">
                <a:pos x="108" y="381"/>
              </a:cxn>
            </a:cxnLst>
            <a:rect l="0" t="0" r="r" b="b"/>
            <a:pathLst>
              <a:path w="423" h="395">
                <a:moveTo>
                  <a:pt x="108" y="381"/>
                </a:moveTo>
                <a:cubicBezTo>
                  <a:pt x="119" y="365"/>
                  <a:pt x="83" y="360"/>
                  <a:pt x="90" y="344"/>
                </a:cubicBezTo>
                <a:cubicBezTo>
                  <a:pt x="97" y="328"/>
                  <a:pt x="135" y="340"/>
                  <a:pt x="148" y="341"/>
                </a:cubicBezTo>
                <a:cubicBezTo>
                  <a:pt x="166" y="343"/>
                  <a:pt x="169" y="355"/>
                  <a:pt x="165" y="361"/>
                </a:cubicBezTo>
                <a:cubicBezTo>
                  <a:pt x="161" y="368"/>
                  <a:pt x="147" y="374"/>
                  <a:pt x="149" y="382"/>
                </a:cubicBezTo>
                <a:cubicBezTo>
                  <a:pt x="150" y="390"/>
                  <a:pt x="153" y="393"/>
                  <a:pt x="160" y="392"/>
                </a:cubicBezTo>
                <a:cubicBezTo>
                  <a:pt x="166" y="391"/>
                  <a:pt x="227" y="369"/>
                  <a:pt x="353" y="395"/>
                </a:cubicBezTo>
                <a:cubicBezTo>
                  <a:pt x="349" y="384"/>
                  <a:pt x="342" y="300"/>
                  <a:pt x="352" y="286"/>
                </a:cubicBezTo>
                <a:cubicBezTo>
                  <a:pt x="362" y="273"/>
                  <a:pt x="373" y="285"/>
                  <a:pt x="382" y="294"/>
                </a:cubicBezTo>
                <a:cubicBezTo>
                  <a:pt x="390" y="303"/>
                  <a:pt x="400" y="287"/>
                  <a:pt x="409" y="272"/>
                </a:cubicBezTo>
                <a:cubicBezTo>
                  <a:pt x="418" y="257"/>
                  <a:pt x="423" y="238"/>
                  <a:pt x="416" y="230"/>
                </a:cubicBezTo>
                <a:cubicBezTo>
                  <a:pt x="410" y="222"/>
                  <a:pt x="401" y="222"/>
                  <a:pt x="387" y="235"/>
                </a:cubicBezTo>
                <a:cubicBezTo>
                  <a:pt x="378" y="243"/>
                  <a:pt x="365" y="242"/>
                  <a:pt x="356" y="225"/>
                </a:cubicBezTo>
                <a:cubicBezTo>
                  <a:pt x="350" y="213"/>
                  <a:pt x="350" y="187"/>
                  <a:pt x="355" y="154"/>
                </a:cubicBezTo>
                <a:cubicBezTo>
                  <a:pt x="360" y="123"/>
                  <a:pt x="362" y="36"/>
                  <a:pt x="35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45" y="379"/>
                  <a:pt x="100" y="392"/>
                  <a:pt x="108" y="381"/>
                </a:cubicBezTo>
                <a:close/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6183" name="Freeform 7"/>
          <p:cNvSpPr>
            <a:spLocks/>
          </p:cNvSpPr>
          <p:nvPr/>
        </p:nvSpPr>
        <p:spPr bwMode="auto">
          <a:xfrm>
            <a:off x="4265539" y="213756"/>
            <a:ext cx="2518564" cy="2461612"/>
          </a:xfrm>
          <a:custGeom>
            <a:avLst/>
            <a:gdLst/>
            <a:ahLst/>
            <a:cxnLst>
              <a:cxn ang="0">
                <a:pos x="56" y="87"/>
              </a:cxn>
              <a:cxn ang="0">
                <a:pos x="34" y="127"/>
              </a:cxn>
              <a:cxn ang="0">
                <a:pos x="7" y="175"/>
              </a:cxn>
              <a:cxn ang="0">
                <a:pos x="39" y="185"/>
              </a:cxn>
              <a:cxn ang="0">
                <a:pos x="57" y="207"/>
              </a:cxn>
              <a:cxn ang="0">
                <a:pos x="52" y="393"/>
              </a:cxn>
              <a:cxn ang="0">
                <a:pos x="153" y="400"/>
              </a:cxn>
              <a:cxn ang="0">
                <a:pos x="146" y="426"/>
              </a:cxn>
              <a:cxn ang="0">
                <a:pos x="174" y="445"/>
              </a:cxn>
              <a:cxn ang="0">
                <a:pos x="223" y="436"/>
              </a:cxn>
              <a:cxn ang="0">
                <a:pos x="198" y="398"/>
              </a:cxn>
              <a:cxn ang="0">
                <a:pos x="406" y="390"/>
              </a:cxn>
              <a:cxn ang="0">
                <a:pos x="400" y="286"/>
              </a:cxn>
              <a:cxn ang="0">
                <a:pos x="372" y="259"/>
              </a:cxn>
              <a:cxn ang="0">
                <a:pos x="366" y="198"/>
              </a:cxn>
              <a:cxn ang="0">
                <a:pos x="388" y="211"/>
              </a:cxn>
              <a:cxn ang="0">
                <a:pos x="400" y="218"/>
              </a:cxn>
              <a:cxn ang="0">
                <a:pos x="401" y="57"/>
              </a:cxn>
              <a:cxn ang="0">
                <a:pos x="399" y="0"/>
              </a:cxn>
              <a:cxn ang="0">
                <a:pos x="43" y="0"/>
              </a:cxn>
              <a:cxn ang="0">
                <a:pos x="56" y="87"/>
              </a:cxn>
            </a:cxnLst>
            <a:rect l="0" t="0" r="r" b="b"/>
            <a:pathLst>
              <a:path w="409" h="449">
                <a:moveTo>
                  <a:pt x="56" y="87"/>
                </a:moveTo>
                <a:cubicBezTo>
                  <a:pt x="53" y="100"/>
                  <a:pt x="48" y="122"/>
                  <a:pt x="34" y="127"/>
                </a:cubicBezTo>
                <a:cubicBezTo>
                  <a:pt x="15" y="133"/>
                  <a:pt x="0" y="153"/>
                  <a:pt x="7" y="175"/>
                </a:cubicBezTo>
                <a:cubicBezTo>
                  <a:pt x="14" y="194"/>
                  <a:pt x="31" y="195"/>
                  <a:pt x="39" y="185"/>
                </a:cubicBezTo>
                <a:cubicBezTo>
                  <a:pt x="60" y="159"/>
                  <a:pt x="66" y="177"/>
                  <a:pt x="57" y="207"/>
                </a:cubicBezTo>
                <a:cubicBezTo>
                  <a:pt x="32" y="287"/>
                  <a:pt x="44" y="341"/>
                  <a:pt x="52" y="393"/>
                </a:cubicBezTo>
                <a:cubicBezTo>
                  <a:pt x="63" y="391"/>
                  <a:pt x="127" y="386"/>
                  <a:pt x="153" y="400"/>
                </a:cubicBezTo>
                <a:cubicBezTo>
                  <a:pt x="164" y="406"/>
                  <a:pt x="146" y="415"/>
                  <a:pt x="146" y="426"/>
                </a:cubicBezTo>
                <a:cubicBezTo>
                  <a:pt x="145" y="437"/>
                  <a:pt x="154" y="444"/>
                  <a:pt x="174" y="445"/>
                </a:cubicBezTo>
                <a:cubicBezTo>
                  <a:pt x="195" y="447"/>
                  <a:pt x="219" y="449"/>
                  <a:pt x="223" y="436"/>
                </a:cubicBezTo>
                <a:cubicBezTo>
                  <a:pt x="227" y="423"/>
                  <a:pt x="188" y="408"/>
                  <a:pt x="198" y="398"/>
                </a:cubicBezTo>
                <a:cubicBezTo>
                  <a:pt x="208" y="388"/>
                  <a:pt x="341" y="381"/>
                  <a:pt x="406" y="390"/>
                </a:cubicBezTo>
                <a:cubicBezTo>
                  <a:pt x="399" y="342"/>
                  <a:pt x="405" y="311"/>
                  <a:pt x="400" y="286"/>
                </a:cubicBezTo>
                <a:cubicBezTo>
                  <a:pt x="397" y="274"/>
                  <a:pt x="384" y="254"/>
                  <a:pt x="372" y="259"/>
                </a:cubicBezTo>
                <a:cubicBezTo>
                  <a:pt x="342" y="272"/>
                  <a:pt x="348" y="211"/>
                  <a:pt x="366" y="198"/>
                </a:cubicBezTo>
                <a:cubicBezTo>
                  <a:pt x="384" y="186"/>
                  <a:pt x="388" y="202"/>
                  <a:pt x="388" y="211"/>
                </a:cubicBezTo>
                <a:cubicBezTo>
                  <a:pt x="388" y="220"/>
                  <a:pt x="393" y="223"/>
                  <a:pt x="400" y="218"/>
                </a:cubicBezTo>
                <a:cubicBezTo>
                  <a:pt x="406" y="212"/>
                  <a:pt x="409" y="111"/>
                  <a:pt x="401" y="57"/>
                </a:cubicBezTo>
                <a:cubicBezTo>
                  <a:pt x="399" y="43"/>
                  <a:pt x="398" y="22"/>
                  <a:pt x="399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54" y="29"/>
                  <a:pt x="62" y="63"/>
                  <a:pt x="56" y="87"/>
                </a:cubicBezTo>
                <a:close/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6184" name="Freeform 8"/>
          <p:cNvSpPr>
            <a:spLocks/>
          </p:cNvSpPr>
          <p:nvPr/>
        </p:nvSpPr>
        <p:spPr bwMode="auto">
          <a:xfrm>
            <a:off x="2353827" y="213756"/>
            <a:ext cx="2318015" cy="2473224"/>
          </a:xfrm>
          <a:custGeom>
            <a:avLst/>
            <a:gdLst/>
            <a:ahLst/>
            <a:cxnLst>
              <a:cxn ang="0">
                <a:pos x="13" y="154"/>
              </a:cxn>
              <a:cxn ang="0">
                <a:pos x="14" y="225"/>
              </a:cxn>
              <a:cxn ang="0">
                <a:pos x="45" y="235"/>
              </a:cxn>
              <a:cxn ang="0">
                <a:pos x="74" y="230"/>
              </a:cxn>
              <a:cxn ang="0">
                <a:pos x="67" y="272"/>
              </a:cxn>
              <a:cxn ang="0">
                <a:pos x="40" y="294"/>
              </a:cxn>
              <a:cxn ang="0">
                <a:pos x="10" y="286"/>
              </a:cxn>
              <a:cxn ang="0">
                <a:pos x="11" y="395"/>
              </a:cxn>
              <a:cxn ang="0">
                <a:pos x="114" y="397"/>
              </a:cxn>
              <a:cxn ang="0">
                <a:pos x="137" y="410"/>
              </a:cxn>
              <a:cxn ang="0">
                <a:pos x="129" y="436"/>
              </a:cxn>
              <a:cxn ang="0">
                <a:pos x="178" y="443"/>
              </a:cxn>
              <a:cxn ang="0">
                <a:pos x="180" y="406"/>
              </a:cxn>
              <a:cxn ang="0">
                <a:pos x="224" y="387"/>
              </a:cxn>
              <a:cxn ang="0">
                <a:pos x="363" y="393"/>
              </a:cxn>
              <a:cxn ang="0">
                <a:pos x="368" y="207"/>
              </a:cxn>
              <a:cxn ang="0">
                <a:pos x="350" y="185"/>
              </a:cxn>
              <a:cxn ang="0">
                <a:pos x="318" y="175"/>
              </a:cxn>
              <a:cxn ang="0">
                <a:pos x="345" y="127"/>
              </a:cxn>
              <a:cxn ang="0">
                <a:pos x="367" y="87"/>
              </a:cxn>
              <a:cxn ang="0">
                <a:pos x="354" y="0"/>
              </a:cxn>
              <a:cxn ang="0">
                <a:pos x="9" y="0"/>
              </a:cxn>
              <a:cxn ang="0">
                <a:pos x="13" y="154"/>
              </a:cxn>
            </a:cxnLst>
            <a:rect l="0" t="0" r="r" b="b"/>
            <a:pathLst>
              <a:path w="377" h="451">
                <a:moveTo>
                  <a:pt x="13" y="154"/>
                </a:moveTo>
                <a:cubicBezTo>
                  <a:pt x="8" y="187"/>
                  <a:pt x="8" y="213"/>
                  <a:pt x="14" y="225"/>
                </a:cubicBezTo>
                <a:cubicBezTo>
                  <a:pt x="23" y="242"/>
                  <a:pt x="36" y="243"/>
                  <a:pt x="45" y="235"/>
                </a:cubicBezTo>
                <a:cubicBezTo>
                  <a:pt x="59" y="222"/>
                  <a:pt x="68" y="222"/>
                  <a:pt x="74" y="230"/>
                </a:cubicBezTo>
                <a:cubicBezTo>
                  <a:pt x="81" y="238"/>
                  <a:pt x="76" y="257"/>
                  <a:pt x="67" y="272"/>
                </a:cubicBezTo>
                <a:cubicBezTo>
                  <a:pt x="58" y="287"/>
                  <a:pt x="48" y="303"/>
                  <a:pt x="40" y="294"/>
                </a:cubicBezTo>
                <a:cubicBezTo>
                  <a:pt x="31" y="285"/>
                  <a:pt x="20" y="273"/>
                  <a:pt x="10" y="286"/>
                </a:cubicBezTo>
                <a:cubicBezTo>
                  <a:pt x="0" y="300"/>
                  <a:pt x="7" y="384"/>
                  <a:pt x="11" y="395"/>
                </a:cubicBezTo>
                <a:cubicBezTo>
                  <a:pt x="65" y="403"/>
                  <a:pt x="102" y="397"/>
                  <a:pt x="114" y="397"/>
                </a:cubicBezTo>
                <a:cubicBezTo>
                  <a:pt x="127" y="397"/>
                  <a:pt x="137" y="404"/>
                  <a:pt x="137" y="410"/>
                </a:cubicBezTo>
                <a:cubicBezTo>
                  <a:pt x="137" y="416"/>
                  <a:pt x="122" y="422"/>
                  <a:pt x="129" y="436"/>
                </a:cubicBezTo>
                <a:cubicBezTo>
                  <a:pt x="137" y="449"/>
                  <a:pt x="162" y="451"/>
                  <a:pt x="178" y="443"/>
                </a:cubicBezTo>
                <a:cubicBezTo>
                  <a:pt x="194" y="435"/>
                  <a:pt x="180" y="414"/>
                  <a:pt x="180" y="406"/>
                </a:cubicBezTo>
                <a:cubicBezTo>
                  <a:pt x="180" y="399"/>
                  <a:pt x="196" y="382"/>
                  <a:pt x="224" y="387"/>
                </a:cubicBezTo>
                <a:cubicBezTo>
                  <a:pt x="252" y="393"/>
                  <a:pt x="303" y="399"/>
                  <a:pt x="363" y="393"/>
                </a:cubicBezTo>
                <a:cubicBezTo>
                  <a:pt x="355" y="341"/>
                  <a:pt x="343" y="287"/>
                  <a:pt x="368" y="207"/>
                </a:cubicBezTo>
                <a:cubicBezTo>
                  <a:pt x="377" y="177"/>
                  <a:pt x="371" y="159"/>
                  <a:pt x="350" y="185"/>
                </a:cubicBezTo>
                <a:cubicBezTo>
                  <a:pt x="342" y="195"/>
                  <a:pt x="325" y="194"/>
                  <a:pt x="318" y="175"/>
                </a:cubicBezTo>
                <a:cubicBezTo>
                  <a:pt x="311" y="153"/>
                  <a:pt x="326" y="133"/>
                  <a:pt x="345" y="127"/>
                </a:cubicBezTo>
                <a:cubicBezTo>
                  <a:pt x="359" y="122"/>
                  <a:pt x="364" y="100"/>
                  <a:pt x="367" y="87"/>
                </a:cubicBezTo>
                <a:cubicBezTo>
                  <a:pt x="373" y="63"/>
                  <a:pt x="365" y="29"/>
                  <a:pt x="354" y="0"/>
                </a:cubicBezTo>
                <a:cubicBezTo>
                  <a:pt x="9" y="0"/>
                  <a:pt x="9" y="0"/>
                  <a:pt x="9" y="0"/>
                </a:cubicBezTo>
                <a:cubicBezTo>
                  <a:pt x="20" y="36"/>
                  <a:pt x="18" y="123"/>
                  <a:pt x="13" y="154"/>
                </a:cubicBezTo>
                <a:close/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6185" name="Freeform 9"/>
          <p:cNvSpPr>
            <a:spLocks/>
          </p:cNvSpPr>
          <p:nvPr/>
        </p:nvSpPr>
        <p:spPr bwMode="auto">
          <a:xfrm>
            <a:off x="6369985" y="213756"/>
            <a:ext cx="2542003" cy="2171329"/>
          </a:xfrm>
          <a:custGeom>
            <a:avLst/>
            <a:gdLst/>
            <a:ahLst/>
            <a:cxnLst>
              <a:cxn ang="0">
                <a:pos x="59" y="57"/>
              </a:cxn>
              <a:cxn ang="0">
                <a:pos x="58" y="218"/>
              </a:cxn>
              <a:cxn ang="0">
                <a:pos x="46" y="211"/>
              </a:cxn>
              <a:cxn ang="0">
                <a:pos x="24" y="198"/>
              </a:cxn>
              <a:cxn ang="0">
                <a:pos x="30" y="259"/>
              </a:cxn>
              <a:cxn ang="0">
                <a:pos x="58" y="286"/>
              </a:cxn>
              <a:cxn ang="0">
                <a:pos x="64" y="390"/>
              </a:cxn>
              <a:cxn ang="0">
                <a:pos x="161" y="391"/>
              </a:cxn>
              <a:cxn ang="0">
                <a:pos x="199" y="363"/>
              </a:cxn>
              <a:cxn ang="0">
                <a:pos x="172" y="336"/>
              </a:cxn>
              <a:cxn ang="0">
                <a:pos x="221" y="326"/>
              </a:cxn>
              <a:cxn ang="0">
                <a:pos x="246" y="353"/>
              </a:cxn>
              <a:cxn ang="0">
                <a:pos x="264" y="385"/>
              </a:cxn>
              <a:cxn ang="0">
                <a:pos x="413" y="378"/>
              </a:cxn>
              <a:cxn ang="0">
                <a:pos x="413" y="0"/>
              </a:cxn>
              <a:cxn ang="0">
                <a:pos x="57" y="0"/>
              </a:cxn>
              <a:cxn ang="0">
                <a:pos x="59" y="57"/>
              </a:cxn>
            </a:cxnLst>
            <a:rect l="0" t="0" r="r" b="b"/>
            <a:pathLst>
              <a:path w="413" h="396">
                <a:moveTo>
                  <a:pt x="59" y="57"/>
                </a:moveTo>
                <a:cubicBezTo>
                  <a:pt x="67" y="111"/>
                  <a:pt x="64" y="212"/>
                  <a:pt x="58" y="218"/>
                </a:cubicBezTo>
                <a:cubicBezTo>
                  <a:pt x="51" y="223"/>
                  <a:pt x="46" y="220"/>
                  <a:pt x="46" y="211"/>
                </a:cubicBezTo>
                <a:cubicBezTo>
                  <a:pt x="46" y="202"/>
                  <a:pt x="42" y="186"/>
                  <a:pt x="24" y="198"/>
                </a:cubicBezTo>
                <a:cubicBezTo>
                  <a:pt x="6" y="211"/>
                  <a:pt x="0" y="272"/>
                  <a:pt x="30" y="259"/>
                </a:cubicBezTo>
                <a:cubicBezTo>
                  <a:pt x="42" y="254"/>
                  <a:pt x="55" y="274"/>
                  <a:pt x="58" y="286"/>
                </a:cubicBezTo>
                <a:cubicBezTo>
                  <a:pt x="63" y="311"/>
                  <a:pt x="57" y="342"/>
                  <a:pt x="64" y="390"/>
                </a:cubicBezTo>
                <a:cubicBezTo>
                  <a:pt x="107" y="396"/>
                  <a:pt x="137" y="396"/>
                  <a:pt x="161" y="391"/>
                </a:cubicBezTo>
                <a:cubicBezTo>
                  <a:pt x="190" y="385"/>
                  <a:pt x="206" y="370"/>
                  <a:pt x="199" y="363"/>
                </a:cubicBezTo>
                <a:cubicBezTo>
                  <a:pt x="192" y="356"/>
                  <a:pt x="170" y="351"/>
                  <a:pt x="172" y="336"/>
                </a:cubicBezTo>
                <a:cubicBezTo>
                  <a:pt x="174" y="320"/>
                  <a:pt x="205" y="321"/>
                  <a:pt x="221" y="326"/>
                </a:cubicBezTo>
                <a:cubicBezTo>
                  <a:pt x="236" y="331"/>
                  <a:pt x="255" y="336"/>
                  <a:pt x="246" y="353"/>
                </a:cubicBezTo>
                <a:cubicBezTo>
                  <a:pt x="236" y="370"/>
                  <a:pt x="247" y="380"/>
                  <a:pt x="264" y="385"/>
                </a:cubicBezTo>
                <a:cubicBezTo>
                  <a:pt x="277" y="389"/>
                  <a:pt x="350" y="373"/>
                  <a:pt x="413" y="378"/>
                </a:cubicBezTo>
                <a:cubicBezTo>
                  <a:pt x="413" y="0"/>
                  <a:pt x="413" y="0"/>
                  <a:pt x="413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6" y="22"/>
                  <a:pt x="57" y="43"/>
                  <a:pt x="59" y="57"/>
                </a:cubicBezTo>
                <a:close/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6186" name="Freeform 10"/>
          <p:cNvSpPr>
            <a:spLocks/>
          </p:cNvSpPr>
          <p:nvPr/>
        </p:nvSpPr>
        <p:spPr bwMode="auto">
          <a:xfrm>
            <a:off x="4518178" y="2303804"/>
            <a:ext cx="2596697" cy="2227063"/>
          </a:xfrm>
          <a:custGeom>
            <a:avLst/>
            <a:gdLst/>
            <a:ahLst/>
            <a:cxnLst>
              <a:cxn ang="0">
                <a:pos x="157" y="17"/>
              </a:cxn>
              <a:cxn ang="0">
                <a:pos x="182" y="55"/>
              </a:cxn>
              <a:cxn ang="0">
                <a:pos x="133" y="64"/>
              </a:cxn>
              <a:cxn ang="0">
                <a:pos x="105" y="45"/>
              </a:cxn>
              <a:cxn ang="0">
                <a:pos x="112" y="19"/>
              </a:cxn>
              <a:cxn ang="0">
                <a:pos x="11" y="12"/>
              </a:cxn>
              <a:cxn ang="0">
                <a:pos x="13" y="162"/>
              </a:cxn>
              <a:cxn ang="0">
                <a:pos x="9" y="235"/>
              </a:cxn>
              <a:cxn ang="0">
                <a:pos x="33" y="256"/>
              </a:cxn>
              <a:cxn ang="0">
                <a:pos x="67" y="248"/>
              </a:cxn>
              <a:cxn ang="0">
                <a:pos x="62" y="285"/>
              </a:cxn>
              <a:cxn ang="0">
                <a:pos x="34" y="316"/>
              </a:cxn>
              <a:cxn ang="0">
                <a:pos x="18" y="299"/>
              </a:cxn>
              <a:cxn ang="0">
                <a:pos x="5" y="299"/>
              </a:cxn>
              <a:cxn ang="0">
                <a:pos x="12" y="399"/>
              </a:cxn>
              <a:cxn ang="0">
                <a:pos x="85" y="392"/>
              </a:cxn>
              <a:cxn ang="0">
                <a:pos x="145" y="368"/>
              </a:cxn>
              <a:cxn ang="0">
                <a:pos x="146" y="337"/>
              </a:cxn>
              <a:cxn ang="0">
                <a:pos x="201" y="334"/>
              </a:cxn>
              <a:cxn ang="0">
                <a:pos x="198" y="364"/>
              </a:cxn>
              <a:cxn ang="0">
                <a:pos x="252" y="392"/>
              </a:cxn>
              <a:cxn ang="0">
                <a:pos x="363" y="401"/>
              </a:cxn>
              <a:cxn ang="0">
                <a:pos x="364" y="246"/>
              </a:cxn>
              <a:cxn ang="0">
                <a:pos x="384" y="199"/>
              </a:cxn>
              <a:cxn ang="0">
                <a:pos x="417" y="196"/>
              </a:cxn>
              <a:cxn ang="0">
                <a:pos x="408" y="157"/>
              </a:cxn>
              <a:cxn ang="0">
                <a:pos x="372" y="159"/>
              </a:cxn>
              <a:cxn ang="0">
                <a:pos x="367" y="125"/>
              </a:cxn>
              <a:cxn ang="0">
                <a:pos x="365" y="9"/>
              </a:cxn>
              <a:cxn ang="0">
                <a:pos x="157" y="17"/>
              </a:cxn>
            </a:cxnLst>
            <a:rect l="0" t="0" r="r" b="b"/>
            <a:pathLst>
              <a:path w="422" h="406">
                <a:moveTo>
                  <a:pt x="157" y="17"/>
                </a:moveTo>
                <a:cubicBezTo>
                  <a:pt x="147" y="27"/>
                  <a:pt x="186" y="42"/>
                  <a:pt x="182" y="55"/>
                </a:cubicBezTo>
                <a:cubicBezTo>
                  <a:pt x="178" y="68"/>
                  <a:pt x="154" y="66"/>
                  <a:pt x="133" y="64"/>
                </a:cubicBezTo>
                <a:cubicBezTo>
                  <a:pt x="113" y="63"/>
                  <a:pt x="104" y="56"/>
                  <a:pt x="105" y="45"/>
                </a:cubicBezTo>
                <a:cubicBezTo>
                  <a:pt x="105" y="34"/>
                  <a:pt x="123" y="25"/>
                  <a:pt x="112" y="19"/>
                </a:cubicBezTo>
                <a:cubicBezTo>
                  <a:pt x="86" y="5"/>
                  <a:pt x="22" y="10"/>
                  <a:pt x="11" y="12"/>
                </a:cubicBezTo>
                <a:cubicBezTo>
                  <a:pt x="23" y="73"/>
                  <a:pt x="15" y="141"/>
                  <a:pt x="13" y="162"/>
                </a:cubicBezTo>
                <a:cubicBezTo>
                  <a:pt x="11" y="182"/>
                  <a:pt x="6" y="219"/>
                  <a:pt x="9" y="235"/>
                </a:cubicBezTo>
                <a:cubicBezTo>
                  <a:pt x="11" y="252"/>
                  <a:pt x="21" y="258"/>
                  <a:pt x="33" y="256"/>
                </a:cubicBezTo>
                <a:cubicBezTo>
                  <a:pt x="44" y="253"/>
                  <a:pt x="59" y="241"/>
                  <a:pt x="67" y="248"/>
                </a:cubicBezTo>
                <a:cubicBezTo>
                  <a:pt x="74" y="254"/>
                  <a:pt x="67" y="270"/>
                  <a:pt x="62" y="285"/>
                </a:cubicBezTo>
                <a:cubicBezTo>
                  <a:pt x="57" y="299"/>
                  <a:pt x="43" y="316"/>
                  <a:pt x="34" y="316"/>
                </a:cubicBezTo>
                <a:cubicBezTo>
                  <a:pt x="24" y="316"/>
                  <a:pt x="20" y="305"/>
                  <a:pt x="18" y="299"/>
                </a:cubicBezTo>
                <a:cubicBezTo>
                  <a:pt x="16" y="292"/>
                  <a:pt x="10" y="292"/>
                  <a:pt x="5" y="299"/>
                </a:cubicBezTo>
                <a:cubicBezTo>
                  <a:pt x="0" y="306"/>
                  <a:pt x="8" y="384"/>
                  <a:pt x="12" y="399"/>
                </a:cubicBezTo>
                <a:cubicBezTo>
                  <a:pt x="32" y="391"/>
                  <a:pt x="53" y="381"/>
                  <a:pt x="85" y="392"/>
                </a:cubicBezTo>
                <a:cubicBezTo>
                  <a:pt x="110" y="400"/>
                  <a:pt x="156" y="390"/>
                  <a:pt x="145" y="368"/>
                </a:cubicBezTo>
                <a:cubicBezTo>
                  <a:pt x="137" y="351"/>
                  <a:pt x="138" y="341"/>
                  <a:pt x="146" y="337"/>
                </a:cubicBezTo>
                <a:cubicBezTo>
                  <a:pt x="154" y="333"/>
                  <a:pt x="192" y="329"/>
                  <a:pt x="201" y="334"/>
                </a:cubicBezTo>
                <a:cubicBezTo>
                  <a:pt x="209" y="340"/>
                  <a:pt x="204" y="356"/>
                  <a:pt x="198" y="364"/>
                </a:cubicBezTo>
                <a:cubicBezTo>
                  <a:pt x="189" y="374"/>
                  <a:pt x="217" y="387"/>
                  <a:pt x="252" y="392"/>
                </a:cubicBezTo>
                <a:cubicBezTo>
                  <a:pt x="303" y="400"/>
                  <a:pt x="337" y="406"/>
                  <a:pt x="363" y="401"/>
                </a:cubicBezTo>
                <a:cubicBezTo>
                  <a:pt x="343" y="320"/>
                  <a:pt x="363" y="270"/>
                  <a:pt x="364" y="246"/>
                </a:cubicBezTo>
                <a:cubicBezTo>
                  <a:pt x="365" y="215"/>
                  <a:pt x="372" y="187"/>
                  <a:pt x="384" y="199"/>
                </a:cubicBezTo>
                <a:cubicBezTo>
                  <a:pt x="401" y="214"/>
                  <a:pt x="412" y="211"/>
                  <a:pt x="417" y="196"/>
                </a:cubicBezTo>
                <a:cubicBezTo>
                  <a:pt x="422" y="181"/>
                  <a:pt x="416" y="163"/>
                  <a:pt x="408" y="157"/>
                </a:cubicBezTo>
                <a:cubicBezTo>
                  <a:pt x="400" y="151"/>
                  <a:pt x="384" y="166"/>
                  <a:pt x="372" y="159"/>
                </a:cubicBezTo>
                <a:cubicBezTo>
                  <a:pt x="360" y="153"/>
                  <a:pt x="362" y="142"/>
                  <a:pt x="367" y="125"/>
                </a:cubicBezTo>
                <a:cubicBezTo>
                  <a:pt x="380" y="71"/>
                  <a:pt x="368" y="39"/>
                  <a:pt x="365" y="9"/>
                </a:cubicBezTo>
                <a:cubicBezTo>
                  <a:pt x="300" y="0"/>
                  <a:pt x="167" y="7"/>
                  <a:pt x="157" y="17"/>
                </a:cubicBezTo>
                <a:close/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miter lim="800000"/>
            <a:headEnd/>
            <a:tailEnd/>
          </a:ln>
          <a:scene3d>
            <a:camera prst="orthographicFront"/>
            <a:lightRig rig="threePt" dir="t"/>
          </a:scene3d>
          <a:sp3d extrusionH="76200">
            <a:bevelT w="12700"/>
            <a:extrusionClr>
              <a:schemeClr val="bg2"/>
            </a:extrusionClr>
          </a:sp3d>
        </p:spPr>
        <p:txBody>
          <a:bodyPr/>
          <a:lstStyle/>
          <a:p>
            <a:endParaRPr lang="en-US"/>
          </a:p>
        </p:txBody>
      </p:sp>
      <p:sp>
        <p:nvSpPr>
          <p:cNvPr id="306188" name="Freeform 12"/>
          <p:cNvSpPr>
            <a:spLocks/>
          </p:cNvSpPr>
          <p:nvPr/>
        </p:nvSpPr>
        <p:spPr bwMode="auto">
          <a:xfrm>
            <a:off x="6698153" y="4398497"/>
            <a:ext cx="2213835" cy="2247963"/>
          </a:xfrm>
          <a:custGeom>
            <a:avLst/>
            <a:gdLst/>
            <a:ahLst/>
            <a:cxnLst>
              <a:cxn ang="0">
                <a:pos x="152" y="22"/>
              </a:cxn>
              <a:cxn ang="0">
                <a:pos x="178" y="60"/>
              </a:cxn>
              <a:cxn ang="0">
                <a:pos x="129" y="69"/>
              </a:cxn>
              <a:cxn ang="0">
                <a:pos x="100" y="50"/>
              </a:cxn>
              <a:cxn ang="0">
                <a:pos x="108" y="23"/>
              </a:cxn>
              <a:cxn ang="0">
                <a:pos x="9" y="19"/>
              </a:cxn>
              <a:cxn ang="0">
                <a:pos x="9" y="154"/>
              </a:cxn>
              <a:cxn ang="0">
                <a:pos x="26" y="236"/>
              </a:cxn>
              <a:cxn ang="0">
                <a:pos x="49" y="209"/>
              </a:cxn>
              <a:cxn ang="0">
                <a:pos x="64" y="250"/>
              </a:cxn>
              <a:cxn ang="0">
                <a:pos x="47" y="284"/>
              </a:cxn>
              <a:cxn ang="0">
                <a:pos x="24" y="277"/>
              </a:cxn>
              <a:cxn ang="0">
                <a:pos x="9" y="325"/>
              </a:cxn>
              <a:cxn ang="0">
                <a:pos x="10" y="410"/>
              </a:cxn>
              <a:cxn ang="0">
                <a:pos x="360" y="410"/>
              </a:cxn>
              <a:cxn ang="0">
                <a:pos x="360" y="29"/>
              </a:cxn>
              <a:cxn ang="0">
                <a:pos x="152" y="22"/>
              </a:cxn>
            </a:cxnLst>
            <a:rect l="0" t="0" r="r" b="b"/>
            <a:pathLst>
              <a:path w="360" h="410">
                <a:moveTo>
                  <a:pt x="152" y="22"/>
                </a:moveTo>
                <a:cubicBezTo>
                  <a:pt x="141" y="31"/>
                  <a:pt x="182" y="46"/>
                  <a:pt x="178" y="60"/>
                </a:cubicBezTo>
                <a:cubicBezTo>
                  <a:pt x="173" y="73"/>
                  <a:pt x="149" y="70"/>
                  <a:pt x="129" y="69"/>
                </a:cubicBezTo>
                <a:cubicBezTo>
                  <a:pt x="108" y="68"/>
                  <a:pt x="100" y="61"/>
                  <a:pt x="100" y="50"/>
                </a:cubicBezTo>
                <a:cubicBezTo>
                  <a:pt x="101" y="39"/>
                  <a:pt x="119" y="29"/>
                  <a:pt x="108" y="23"/>
                </a:cubicBezTo>
                <a:cubicBezTo>
                  <a:pt x="82" y="10"/>
                  <a:pt x="20" y="16"/>
                  <a:pt x="9" y="19"/>
                </a:cubicBezTo>
                <a:cubicBezTo>
                  <a:pt x="20" y="71"/>
                  <a:pt x="12" y="137"/>
                  <a:pt x="9" y="154"/>
                </a:cubicBezTo>
                <a:cubicBezTo>
                  <a:pt x="0" y="197"/>
                  <a:pt x="9" y="233"/>
                  <a:pt x="26" y="236"/>
                </a:cubicBezTo>
                <a:cubicBezTo>
                  <a:pt x="33" y="237"/>
                  <a:pt x="34" y="212"/>
                  <a:pt x="49" y="209"/>
                </a:cubicBezTo>
                <a:cubicBezTo>
                  <a:pt x="64" y="207"/>
                  <a:pt x="64" y="234"/>
                  <a:pt x="64" y="250"/>
                </a:cubicBezTo>
                <a:cubicBezTo>
                  <a:pt x="64" y="267"/>
                  <a:pt x="57" y="284"/>
                  <a:pt x="47" y="284"/>
                </a:cubicBezTo>
                <a:cubicBezTo>
                  <a:pt x="36" y="284"/>
                  <a:pt x="34" y="277"/>
                  <a:pt x="24" y="277"/>
                </a:cubicBezTo>
                <a:cubicBezTo>
                  <a:pt x="14" y="276"/>
                  <a:pt x="13" y="298"/>
                  <a:pt x="9" y="325"/>
                </a:cubicBezTo>
                <a:cubicBezTo>
                  <a:pt x="7" y="341"/>
                  <a:pt x="4" y="373"/>
                  <a:pt x="10" y="410"/>
                </a:cubicBezTo>
                <a:cubicBezTo>
                  <a:pt x="360" y="410"/>
                  <a:pt x="360" y="410"/>
                  <a:pt x="360" y="410"/>
                </a:cubicBezTo>
                <a:cubicBezTo>
                  <a:pt x="360" y="29"/>
                  <a:pt x="360" y="29"/>
                  <a:pt x="360" y="29"/>
                </a:cubicBezTo>
                <a:cubicBezTo>
                  <a:pt x="293" y="11"/>
                  <a:pt x="181" y="0"/>
                  <a:pt x="152" y="22"/>
                </a:cubicBezTo>
                <a:close/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6189" name="Freeform 13"/>
          <p:cNvSpPr>
            <a:spLocks/>
          </p:cNvSpPr>
          <p:nvPr/>
        </p:nvSpPr>
        <p:spPr bwMode="auto">
          <a:xfrm>
            <a:off x="4236890" y="4108213"/>
            <a:ext cx="2854545" cy="2538247"/>
          </a:xfrm>
          <a:custGeom>
            <a:avLst/>
            <a:gdLst/>
            <a:ahLst/>
            <a:cxnLst>
              <a:cxn ang="0">
                <a:pos x="409" y="378"/>
              </a:cxn>
              <a:cxn ang="0">
                <a:pos x="424" y="330"/>
              </a:cxn>
              <a:cxn ang="0">
                <a:pos x="447" y="337"/>
              </a:cxn>
              <a:cxn ang="0">
                <a:pos x="464" y="303"/>
              </a:cxn>
              <a:cxn ang="0">
                <a:pos x="449" y="262"/>
              </a:cxn>
              <a:cxn ang="0">
                <a:pos x="426" y="289"/>
              </a:cxn>
              <a:cxn ang="0">
                <a:pos x="409" y="207"/>
              </a:cxn>
              <a:cxn ang="0">
                <a:pos x="409" y="72"/>
              </a:cxn>
              <a:cxn ang="0">
                <a:pos x="298" y="63"/>
              </a:cxn>
              <a:cxn ang="0">
                <a:pos x="244" y="35"/>
              </a:cxn>
              <a:cxn ang="0">
                <a:pos x="247" y="5"/>
              </a:cxn>
              <a:cxn ang="0">
                <a:pos x="192" y="8"/>
              </a:cxn>
              <a:cxn ang="0">
                <a:pos x="191" y="39"/>
              </a:cxn>
              <a:cxn ang="0">
                <a:pos x="131" y="63"/>
              </a:cxn>
              <a:cxn ang="0">
                <a:pos x="58" y="70"/>
              </a:cxn>
              <a:cxn ang="0">
                <a:pos x="59" y="183"/>
              </a:cxn>
              <a:cxn ang="0">
                <a:pos x="47" y="255"/>
              </a:cxn>
              <a:cxn ang="0">
                <a:pos x="25" y="266"/>
              </a:cxn>
              <a:cxn ang="0">
                <a:pos x="2" y="282"/>
              </a:cxn>
              <a:cxn ang="0">
                <a:pos x="12" y="320"/>
              </a:cxn>
              <a:cxn ang="0">
                <a:pos x="41" y="310"/>
              </a:cxn>
              <a:cxn ang="0">
                <a:pos x="59" y="305"/>
              </a:cxn>
              <a:cxn ang="0">
                <a:pos x="54" y="383"/>
              </a:cxn>
              <a:cxn ang="0">
                <a:pos x="63" y="463"/>
              </a:cxn>
              <a:cxn ang="0">
                <a:pos x="410" y="463"/>
              </a:cxn>
              <a:cxn ang="0">
                <a:pos x="409" y="378"/>
              </a:cxn>
            </a:cxnLst>
            <a:rect l="0" t="0" r="r" b="b"/>
            <a:pathLst>
              <a:path w="464" h="463">
                <a:moveTo>
                  <a:pt x="409" y="378"/>
                </a:moveTo>
                <a:cubicBezTo>
                  <a:pt x="413" y="351"/>
                  <a:pt x="414" y="329"/>
                  <a:pt x="424" y="330"/>
                </a:cubicBezTo>
                <a:cubicBezTo>
                  <a:pt x="434" y="330"/>
                  <a:pt x="436" y="337"/>
                  <a:pt x="447" y="337"/>
                </a:cubicBezTo>
                <a:cubicBezTo>
                  <a:pt x="457" y="337"/>
                  <a:pt x="464" y="320"/>
                  <a:pt x="464" y="303"/>
                </a:cubicBezTo>
                <a:cubicBezTo>
                  <a:pt x="464" y="287"/>
                  <a:pt x="464" y="260"/>
                  <a:pt x="449" y="262"/>
                </a:cubicBezTo>
                <a:cubicBezTo>
                  <a:pt x="434" y="265"/>
                  <a:pt x="433" y="290"/>
                  <a:pt x="426" y="289"/>
                </a:cubicBezTo>
                <a:cubicBezTo>
                  <a:pt x="409" y="286"/>
                  <a:pt x="400" y="250"/>
                  <a:pt x="409" y="207"/>
                </a:cubicBezTo>
                <a:cubicBezTo>
                  <a:pt x="412" y="190"/>
                  <a:pt x="420" y="124"/>
                  <a:pt x="409" y="72"/>
                </a:cubicBezTo>
                <a:cubicBezTo>
                  <a:pt x="383" y="77"/>
                  <a:pt x="349" y="71"/>
                  <a:pt x="298" y="63"/>
                </a:cubicBezTo>
                <a:cubicBezTo>
                  <a:pt x="263" y="58"/>
                  <a:pt x="235" y="45"/>
                  <a:pt x="244" y="35"/>
                </a:cubicBezTo>
                <a:cubicBezTo>
                  <a:pt x="250" y="27"/>
                  <a:pt x="255" y="11"/>
                  <a:pt x="247" y="5"/>
                </a:cubicBezTo>
                <a:cubicBezTo>
                  <a:pt x="238" y="0"/>
                  <a:pt x="200" y="4"/>
                  <a:pt x="192" y="8"/>
                </a:cubicBezTo>
                <a:cubicBezTo>
                  <a:pt x="184" y="12"/>
                  <a:pt x="183" y="22"/>
                  <a:pt x="191" y="39"/>
                </a:cubicBezTo>
                <a:cubicBezTo>
                  <a:pt x="202" y="61"/>
                  <a:pt x="156" y="71"/>
                  <a:pt x="131" y="63"/>
                </a:cubicBezTo>
                <a:cubicBezTo>
                  <a:pt x="99" y="52"/>
                  <a:pt x="78" y="62"/>
                  <a:pt x="58" y="70"/>
                </a:cubicBezTo>
                <a:cubicBezTo>
                  <a:pt x="63" y="94"/>
                  <a:pt x="61" y="160"/>
                  <a:pt x="59" y="183"/>
                </a:cubicBezTo>
                <a:cubicBezTo>
                  <a:pt x="57" y="205"/>
                  <a:pt x="51" y="242"/>
                  <a:pt x="47" y="255"/>
                </a:cubicBezTo>
                <a:cubicBezTo>
                  <a:pt x="46" y="260"/>
                  <a:pt x="41" y="279"/>
                  <a:pt x="25" y="266"/>
                </a:cubicBezTo>
                <a:cubicBezTo>
                  <a:pt x="10" y="254"/>
                  <a:pt x="4" y="270"/>
                  <a:pt x="2" y="282"/>
                </a:cubicBezTo>
                <a:cubicBezTo>
                  <a:pt x="0" y="295"/>
                  <a:pt x="2" y="307"/>
                  <a:pt x="12" y="320"/>
                </a:cubicBezTo>
                <a:cubicBezTo>
                  <a:pt x="23" y="332"/>
                  <a:pt x="34" y="322"/>
                  <a:pt x="41" y="310"/>
                </a:cubicBezTo>
                <a:cubicBezTo>
                  <a:pt x="47" y="299"/>
                  <a:pt x="53" y="297"/>
                  <a:pt x="59" y="305"/>
                </a:cubicBezTo>
                <a:cubicBezTo>
                  <a:pt x="68" y="315"/>
                  <a:pt x="58" y="339"/>
                  <a:pt x="54" y="383"/>
                </a:cubicBezTo>
                <a:cubicBezTo>
                  <a:pt x="51" y="403"/>
                  <a:pt x="58" y="441"/>
                  <a:pt x="63" y="463"/>
                </a:cubicBezTo>
                <a:cubicBezTo>
                  <a:pt x="410" y="463"/>
                  <a:pt x="410" y="463"/>
                  <a:pt x="410" y="463"/>
                </a:cubicBezTo>
                <a:cubicBezTo>
                  <a:pt x="404" y="426"/>
                  <a:pt x="407" y="394"/>
                  <a:pt x="409" y="378"/>
                </a:cubicBezTo>
                <a:close/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6190" name="Freeform 14"/>
          <p:cNvSpPr>
            <a:spLocks/>
          </p:cNvSpPr>
          <p:nvPr/>
        </p:nvSpPr>
        <p:spPr bwMode="auto">
          <a:xfrm>
            <a:off x="6630436" y="1969397"/>
            <a:ext cx="2281552" cy="2828532"/>
          </a:xfrm>
          <a:custGeom>
            <a:avLst/>
            <a:gdLst/>
            <a:ahLst/>
            <a:cxnLst>
              <a:cxn ang="0">
                <a:pos x="222" y="65"/>
              </a:cxn>
              <a:cxn ang="0">
                <a:pos x="204" y="33"/>
              </a:cxn>
              <a:cxn ang="0">
                <a:pos x="179" y="6"/>
              </a:cxn>
              <a:cxn ang="0">
                <a:pos x="130" y="16"/>
              </a:cxn>
              <a:cxn ang="0">
                <a:pos x="157" y="43"/>
              </a:cxn>
              <a:cxn ang="0">
                <a:pos x="119" y="71"/>
              </a:cxn>
              <a:cxn ang="0">
                <a:pos x="22" y="70"/>
              </a:cxn>
              <a:cxn ang="0">
                <a:pos x="24" y="186"/>
              </a:cxn>
              <a:cxn ang="0">
                <a:pos x="29" y="220"/>
              </a:cxn>
              <a:cxn ang="0">
                <a:pos x="65" y="218"/>
              </a:cxn>
              <a:cxn ang="0">
                <a:pos x="74" y="257"/>
              </a:cxn>
              <a:cxn ang="0">
                <a:pos x="41" y="260"/>
              </a:cxn>
              <a:cxn ang="0">
                <a:pos x="21" y="307"/>
              </a:cxn>
              <a:cxn ang="0">
                <a:pos x="20" y="462"/>
              </a:cxn>
              <a:cxn ang="0">
                <a:pos x="119" y="466"/>
              </a:cxn>
              <a:cxn ang="0">
                <a:pos x="111" y="493"/>
              </a:cxn>
              <a:cxn ang="0">
                <a:pos x="140" y="512"/>
              </a:cxn>
              <a:cxn ang="0">
                <a:pos x="189" y="503"/>
              </a:cxn>
              <a:cxn ang="0">
                <a:pos x="163" y="465"/>
              </a:cxn>
              <a:cxn ang="0">
                <a:pos x="371" y="472"/>
              </a:cxn>
              <a:cxn ang="0">
                <a:pos x="371" y="58"/>
              </a:cxn>
              <a:cxn ang="0">
                <a:pos x="222" y="65"/>
              </a:cxn>
            </a:cxnLst>
            <a:rect l="0" t="0" r="r" b="b"/>
            <a:pathLst>
              <a:path w="371" h="516">
                <a:moveTo>
                  <a:pt x="222" y="65"/>
                </a:moveTo>
                <a:cubicBezTo>
                  <a:pt x="205" y="60"/>
                  <a:pt x="194" y="50"/>
                  <a:pt x="204" y="33"/>
                </a:cubicBezTo>
                <a:cubicBezTo>
                  <a:pt x="213" y="16"/>
                  <a:pt x="194" y="11"/>
                  <a:pt x="179" y="6"/>
                </a:cubicBezTo>
                <a:cubicBezTo>
                  <a:pt x="163" y="1"/>
                  <a:pt x="132" y="0"/>
                  <a:pt x="130" y="16"/>
                </a:cubicBezTo>
                <a:cubicBezTo>
                  <a:pt x="128" y="31"/>
                  <a:pt x="150" y="36"/>
                  <a:pt x="157" y="43"/>
                </a:cubicBezTo>
                <a:cubicBezTo>
                  <a:pt x="164" y="50"/>
                  <a:pt x="148" y="65"/>
                  <a:pt x="119" y="71"/>
                </a:cubicBezTo>
                <a:cubicBezTo>
                  <a:pt x="95" y="76"/>
                  <a:pt x="65" y="76"/>
                  <a:pt x="22" y="70"/>
                </a:cubicBezTo>
                <a:cubicBezTo>
                  <a:pt x="25" y="100"/>
                  <a:pt x="37" y="132"/>
                  <a:pt x="24" y="186"/>
                </a:cubicBezTo>
                <a:cubicBezTo>
                  <a:pt x="19" y="203"/>
                  <a:pt x="17" y="214"/>
                  <a:pt x="29" y="220"/>
                </a:cubicBezTo>
                <a:cubicBezTo>
                  <a:pt x="41" y="227"/>
                  <a:pt x="57" y="212"/>
                  <a:pt x="65" y="218"/>
                </a:cubicBezTo>
                <a:cubicBezTo>
                  <a:pt x="73" y="224"/>
                  <a:pt x="79" y="242"/>
                  <a:pt x="74" y="257"/>
                </a:cubicBezTo>
                <a:cubicBezTo>
                  <a:pt x="69" y="272"/>
                  <a:pt x="58" y="275"/>
                  <a:pt x="41" y="260"/>
                </a:cubicBezTo>
                <a:cubicBezTo>
                  <a:pt x="29" y="248"/>
                  <a:pt x="22" y="276"/>
                  <a:pt x="21" y="307"/>
                </a:cubicBezTo>
                <a:cubicBezTo>
                  <a:pt x="20" y="331"/>
                  <a:pt x="0" y="381"/>
                  <a:pt x="20" y="462"/>
                </a:cubicBezTo>
                <a:cubicBezTo>
                  <a:pt x="31" y="459"/>
                  <a:pt x="93" y="453"/>
                  <a:pt x="119" y="466"/>
                </a:cubicBezTo>
                <a:cubicBezTo>
                  <a:pt x="130" y="472"/>
                  <a:pt x="112" y="482"/>
                  <a:pt x="111" y="493"/>
                </a:cubicBezTo>
                <a:cubicBezTo>
                  <a:pt x="111" y="504"/>
                  <a:pt x="119" y="511"/>
                  <a:pt x="140" y="512"/>
                </a:cubicBezTo>
                <a:cubicBezTo>
                  <a:pt x="160" y="513"/>
                  <a:pt x="184" y="516"/>
                  <a:pt x="189" y="503"/>
                </a:cubicBezTo>
                <a:cubicBezTo>
                  <a:pt x="193" y="489"/>
                  <a:pt x="152" y="474"/>
                  <a:pt x="163" y="465"/>
                </a:cubicBezTo>
                <a:cubicBezTo>
                  <a:pt x="192" y="443"/>
                  <a:pt x="304" y="454"/>
                  <a:pt x="371" y="472"/>
                </a:cubicBezTo>
                <a:cubicBezTo>
                  <a:pt x="371" y="58"/>
                  <a:pt x="371" y="58"/>
                  <a:pt x="371" y="58"/>
                </a:cubicBezTo>
                <a:cubicBezTo>
                  <a:pt x="308" y="53"/>
                  <a:pt x="235" y="69"/>
                  <a:pt x="222" y="65"/>
                </a:cubicBezTo>
                <a:close/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6191" name="Freeform 15"/>
          <p:cNvSpPr>
            <a:spLocks/>
          </p:cNvSpPr>
          <p:nvPr/>
        </p:nvSpPr>
        <p:spPr bwMode="auto">
          <a:xfrm>
            <a:off x="2335597" y="4447266"/>
            <a:ext cx="2318015" cy="2199194"/>
          </a:xfrm>
          <a:custGeom>
            <a:avLst/>
            <a:gdLst/>
            <a:ahLst/>
            <a:cxnLst>
              <a:cxn ang="0">
                <a:pos x="363" y="321"/>
              </a:cxn>
              <a:cxn ang="0">
                <a:pos x="368" y="243"/>
              </a:cxn>
              <a:cxn ang="0">
                <a:pos x="350" y="248"/>
              </a:cxn>
              <a:cxn ang="0">
                <a:pos x="321" y="258"/>
              </a:cxn>
              <a:cxn ang="0">
                <a:pos x="311" y="220"/>
              </a:cxn>
              <a:cxn ang="0">
                <a:pos x="334" y="204"/>
              </a:cxn>
              <a:cxn ang="0">
                <a:pos x="356" y="193"/>
              </a:cxn>
              <a:cxn ang="0">
                <a:pos x="368" y="121"/>
              </a:cxn>
              <a:cxn ang="0">
                <a:pos x="367" y="8"/>
              </a:cxn>
              <a:cxn ang="0">
                <a:pos x="294" y="7"/>
              </a:cxn>
              <a:cxn ang="0">
                <a:pos x="247" y="28"/>
              </a:cxn>
              <a:cxn ang="0">
                <a:pos x="267" y="51"/>
              </a:cxn>
              <a:cxn ang="0">
                <a:pos x="219" y="75"/>
              </a:cxn>
              <a:cxn ang="0">
                <a:pos x="204" y="38"/>
              </a:cxn>
              <a:cxn ang="0">
                <a:pos x="146" y="8"/>
              </a:cxn>
              <a:cxn ang="0">
                <a:pos x="14" y="13"/>
              </a:cxn>
              <a:cxn ang="0">
                <a:pos x="3" y="133"/>
              </a:cxn>
              <a:cxn ang="0">
                <a:pos x="24" y="175"/>
              </a:cxn>
              <a:cxn ang="0">
                <a:pos x="44" y="148"/>
              </a:cxn>
              <a:cxn ang="0">
                <a:pos x="66" y="184"/>
              </a:cxn>
              <a:cxn ang="0">
                <a:pos x="31" y="227"/>
              </a:cxn>
              <a:cxn ang="0">
                <a:pos x="2" y="255"/>
              </a:cxn>
              <a:cxn ang="0">
                <a:pos x="15" y="401"/>
              </a:cxn>
              <a:cxn ang="0">
                <a:pos x="372" y="401"/>
              </a:cxn>
              <a:cxn ang="0">
                <a:pos x="363" y="321"/>
              </a:cxn>
            </a:cxnLst>
            <a:rect l="0" t="0" r="r" b="b"/>
            <a:pathLst>
              <a:path w="377" h="401">
                <a:moveTo>
                  <a:pt x="363" y="321"/>
                </a:moveTo>
                <a:cubicBezTo>
                  <a:pt x="367" y="277"/>
                  <a:pt x="377" y="253"/>
                  <a:pt x="368" y="243"/>
                </a:cubicBezTo>
                <a:cubicBezTo>
                  <a:pt x="362" y="235"/>
                  <a:pt x="356" y="237"/>
                  <a:pt x="350" y="248"/>
                </a:cubicBezTo>
                <a:cubicBezTo>
                  <a:pt x="343" y="260"/>
                  <a:pt x="332" y="270"/>
                  <a:pt x="321" y="258"/>
                </a:cubicBezTo>
                <a:cubicBezTo>
                  <a:pt x="311" y="245"/>
                  <a:pt x="309" y="233"/>
                  <a:pt x="311" y="220"/>
                </a:cubicBezTo>
                <a:cubicBezTo>
                  <a:pt x="313" y="208"/>
                  <a:pt x="319" y="192"/>
                  <a:pt x="334" y="204"/>
                </a:cubicBezTo>
                <a:cubicBezTo>
                  <a:pt x="350" y="217"/>
                  <a:pt x="355" y="198"/>
                  <a:pt x="356" y="193"/>
                </a:cubicBezTo>
                <a:cubicBezTo>
                  <a:pt x="360" y="180"/>
                  <a:pt x="366" y="143"/>
                  <a:pt x="368" y="121"/>
                </a:cubicBezTo>
                <a:cubicBezTo>
                  <a:pt x="370" y="98"/>
                  <a:pt x="372" y="32"/>
                  <a:pt x="367" y="8"/>
                </a:cubicBezTo>
                <a:cubicBezTo>
                  <a:pt x="329" y="19"/>
                  <a:pt x="321" y="10"/>
                  <a:pt x="294" y="7"/>
                </a:cubicBezTo>
                <a:cubicBezTo>
                  <a:pt x="268" y="4"/>
                  <a:pt x="248" y="16"/>
                  <a:pt x="247" y="28"/>
                </a:cubicBezTo>
                <a:cubicBezTo>
                  <a:pt x="247" y="39"/>
                  <a:pt x="267" y="35"/>
                  <a:pt x="267" y="51"/>
                </a:cubicBezTo>
                <a:cubicBezTo>
                  <a:pt x="267" y="57"/>
                  <a:pt x="257" y="79"/>
                  <a:pt x="219" y="75"/>
                </a:cubicBezTo>
                <a:cubicBezTo>
                  <a:pt x="180" y="71"/>
                  <a:pt x="200" y="50"/>
                  <a:pt x="204" y="38"/>
                </a:cubicBezTo>
                <a:cubicBezTo>
                  <a:pt x="208" y="23"/>
                  <a:pt x="175" y="13"/>
                  <a:pt x="146" y="8"/>
                </a:cubicBezTo>
                <a:cubicBezTo>
                  <a:pt x="107" y="0"/>
                  <a:pt x="34" y="13"/>
                  <a:pt x="14" y="13"/>
                </a:cubicBezTo>
                <a:cubicBezTo>
                  <a:pt x="20" y="64"/>
                  <a:pt x="3" y="107"/>
                  <a:pt x="3" y="133"/>
                </a:cubicBezTo>
                <a:cubicBezTo>
                  <a:pt x="4" y="147"/>
                  <a:pt x="12" y="175"/>
                  <a:pt x="24" y="175"/>
                </a:cubicBezTo>
                <a:cubicBezTo>
                  <a:pt x="36" y="175"/>
                  <a:pt x="31" y="148"/>
                  <a:pt x="44" y="148"/>
                </a:cubicBezTo>
                <a:cubicBezTo>
                  <a:pt x="58" y="148"/>
                  <a:pt x="69" y="167"/>
                  <a:pt x="66" y="184"/>
                </a:cubicBezTo>
                <a:cubicBezTo>
                  <a:pt x="64" y="200"/>
                  <a:pt x="60" y="230"/>
                  <a:pt x="31" y="227"/>
                </a:cubicBezTo>
                <a:cubicBezTo>
                  <a:pt x="2" y="225"/>
                  <a:pt x="0" y="241"/>
                  <a:pt x="2" y="255"/>
                </a:cubicBezTo>
                <a:cubicBezTo>
                  <a:pt x="4" y="265"/>
                  <a:pt x="14" y="341"/>
                  <a:pt x="15" y="401"/>
                </a:cubicBezTo>
                <a:cubicBezTo>
                  <a:pt x="372" y="401"/>
                  <a:pt x="372" y="401"/>
                  <a:pt x="372" y="401"/>
                </a:cubicBezTo>
                <a:cubicBezTo>
                  <a:pt x="367" y="379"/>
                  <a:pt x="360" y="341"/>
                  <a:pt x="363" y="321"/>
                </a:cubicBezTo>
                <a:close/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6192" name="Freeform 16"/>
          <p:cNvSpPr>
            <a:spLocks/>
          </p:cNvSpPr>
          <p:nvPr/>
        </p:nvSpPr>
        <p:spPr bwMode="auto">
          <a:xfrm>
            <a:off x="249382" y="4398497"/>
            <a:ext cx="2510749" cy="2247963"/>
          </a:xfrm>
          <a:custGeom>
            <a:avLst/>
            <a:gdLst/>
            <a:ahLst/>
            <a:cxnLst>
              <a:cxn ang="0">
                <a:pos x="370" y="236"/>
              </a:cxn>
              <a:cxn ang="0">
                <a:pos x="405" y="193"/>
              </a:cxn>
              <a:cxn ang="0">
                <a:pos x="383" y="157"/>
              </a:cxn>
              <a:cxn ang="0">
                <a:pos x="363" y="184"/>
              </a:cxn>
              <a:cxn ang="0">
                <a:pos x="342" y="142"/>
              </a:cxn>
              <a:cxn ang="0">
                <a:pos x="353" y="22"/>
              </a:cxn>
              <a:cxn ang="0">
                <a:pos x="166" y="18"/>
              </a:cxn>
              <a:cxn ang="0">
                <a:pos x="191" y="55"/>
              </a:cxn>
              <a:cxn ang="0">
                <a:pos x="142" y="65"/>
              </a:cxn>
              <a:cxn ang="0">
                <a:pos x="114" y="45"/>
              </a:cxn>
              <a:cxn ang="0">
                <a:pos x="121" y="19"/>
              </a:cxn>
              <a:cxn ang="0">
                <a:pos x="0" y="22"/>
              </a:cxn>
              <a:cxn ang="0">
                <a:pos x="0" y="410"/>
              </a:cxn>
              <a:cxn ang="0">
                <a:pos x="354" y="410"/>
              </a:cxn>
              <a:cxn ang="0">
                <a:pos x="341" y="264"/>
              </a:cxn>
              <a:cxn ang="0">
                <a:pos x="370" y="236"/>
              </a:cxn>
            </a:cxnLst>
            <a:rect l="0" t="0" r="r" b="b"/>
            <a:pathLst>
              <a:path w="408" h="410">
                <a:moveTo>
                  <a:pt x="370" y="236"/>
                </a:moveTo>
                <a:cubicBezTo>
                  <a:pt x="399" y="239"/>
                  <a:pt x="403" y="209"/>
                  <a:pt x="405" y="193"/>
                </a:cubicBezTo>
                <a:cubicBezTo>
                  <a:pt x="408" y="176"/>
                  <a:pt x="397" y="157"/>
                  <a:pt x="383" y="157"/>
                </a:cubicBezTo>
                <a:cubicBezTo>
                  <a:pt x="370" y="157"/>
                  <a:pt x="375" y="184"/>
                  <a:pt x="363" y="184"/>
                </a:cubicBezTo>
                <a:cubicBezTo>
                  <a:pt x="351" y="184"/>
                  <a:pt x="343" y="156"/>
                  <a:pt x="342" y="142"/>
                </a:cubicBezTo>
                <a:cubicBezTo>
                  <a:pt x="342" y="116"/>
                  <a:pt x="359" y="73"/>
                  <a:pt x="353" y="22"/>
                </a:cubicBezTo>
                <a:cubicBezTo>
                  <a:pt x="302" y="0"/>
                  <a:pt x="176" y="8"/>
                  <a:pt x="166" y="18"/>
                </a:cubicBezTo>
                <a:cubicBezTo>
                  <a:pt x="156" y="28"/>
                  <a:pt x="195" y="42"/>
                  <a:pt x="191" y="55"/>
                </a:cubicBezTo>
                <a:cubicBezTo>
                  <a:pt x="187" y="69"/>
                  <a:pt x="163" y="66"/>
                  <a:pt x="142" y="65"/>
                </a:cubicBezTo>
                <a:cubicBezTo>
                  <a:pt x="122" y="63"/>
                  <a:pt x="113" y="56"/>
                  <a:pt x="114" y="45"/>
                </a:cubicBezTo>
                <a:cubicBezTo>
                  <a:pt x="114" y="34"/>
                  <a:pt x="132" y="25"/>
                  <a:pt x="121" y="19"/>
                </a:cubicBezTo>
                <a:cubicBezTo>
                  <a:pt x="102" y="9"/>
                  <a:pt x="48" y="10"/>
                  <a:pt x="0" y="22"/>
                </a:cubicBezTo>
                <a:cubicBezTo>
                  <a:pt x="0" y="410"/>
                  <a:pt x="0" y="410"/>
                  <a:pt x="0" y="410"/>
                </a:cubicBezTo>
                <a:cubicBezTo>
                  <a:pt x="354" y="410"/>
                  <a:pt x="354" y="410"/>
                  <a:pt x="354" y="410"/>
                </a:cubicBezTo>
                <a:cubicBezTo>
                  <a:pt x="353" y="350"/>
                  <a:pt x="343" y="274"/>
                  <a:pt x="341" y="264"/>
                </a:cubicBezTo>
                <a:cubicBezTo>
                  <a:pt x="339" y="250"/>
                  <a:pt x="341" y="234"/>
                  <a:pt x="370" y="236"/>
                </a:cubicBezTo>
                <a:close/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6193" name="Freeform 17"/>
          <p:cNvSpPr>
            <a:spLocks/>
          </p:cNvSpPr>
          <p:nvPr/>
        </p:nvSpPr>
        <p:spPr bwMode="auto">
          <a:xfrm>
            <a:off x="249382" y="2013520"/>
            <a:ext cx="2312806" cy="2763508"/>
          </a:xfrm>
          <a:custGeom>
            <a:avLst/>
            <a:gdLst/>
            <a:ahLst/>
            <a:cxnLst>
              <a:cxn ang="0">
                <a:pos x="121" y="454"/>
              </a:cxn>
              <a:cxn ang="0">
                <a:pos x="114" y="480"/>
              </a:cxn>
              <a:cxn ang="0">
                <a:pos x="142" y="500"/>
              </a:cxn>
              <a:cxn ang="0">
                <a:pos x="191" y="490"/>
              </a:cxn>
              <a:cxn ang="0">
                <a:pos x="166" y="453"/>
              </a:cxn>
              <a:cxn ang="0">
                <a:pos x="353" y="457"/>
              </a:cxn>
              <a:cxn ang="0">
                <a:pos x="358" y="380"/>
              </a:cxn>
              <a:cxn ang="0">
                <a:pos x="340" y="389"/>
              </a:cxn>
              <a:cxn ang="0">
                <a:pos x="317" y="394"/>
              </a:cxn>
              <a:cxn ang="0">
                <a:pos x="311" y="345"/>
              </a:cxn>
              <a:cxn ang="0">
                <a:pos x="340" y="341"/>
              </a:cxn>
              <a:cxn ang="0">
                <a:pos x="357" y="332"/>
              </a:cxn>
              <a:cxn ang="0">
                <a:pos x="352" y="246"/>
              </a:cxn>
              <a:cxn ang="0">
                <a:pos x="353" y="67"/>
              </a:cxn>
              <a:cxn ang="0">
                <a:pos x="160" y="64"/>
              </a:cxn>
              <a:cxn ang="0">
                <a:pos x="149" y="54"/>
              </a:cxn>
              <a:cxn ang="0">
                <a:pos x="165" y="33"/>
              </a:cxn>
              <a:cxn ang="0">
                <a:pos x="148" y="13"/>
              </a:cxn>
              <a:cxn ang="0">
                <a:pos x="90" y="16"/>
              </a:cxn>
              <a:cxn ang="0">
                <a:pos x="108" y="53"/>
              </a:cxn>
              <a:cxn ang="0">
                <a:pos x="0" y="62"/>
              </a:cxn>
              <a:cxn ang="0">
                <a:pos x="0" y="457"/>
              </a:cxn>
              <a:cxn ang="0">
                <a:pos x="121" y="454"/>
              </a:cxn>
            </a:cxnLst>
            <a:rect l="0" t="0" r="r" b="b"/>
            <a:pathLst>
              <a:path w="376" h="504">
                <a:moveTo>
                  <a:pt x="121" y="454"/>
                </a:moveTo>
                <a:cubicBezTo>
                  <a:pt x="132" y="460"/>
                  <a:pt x="114" y="469"/>
                  <a:pt x="114" y="480"/>
                </a:cubicBezTo>
                <a:cubicBezTo>
                  <a:pt x="113" y="491"/>
                  <a:pt x="122" y="498"/>
                  <a:pt x="142" y="500"/>
                </a:cubicBezTo>
                <a:cubicBezTo>
                  <a:pt x="163" y="501"/>
                  <a:pt x="187" y="504"/>
                  <a:pt x="191" y="490"/>
                </a:cubicBezTo>
                <a:cubicBezTo>
                  <a:pt x="195" y="477"/>
                  <a:pt x="156" y="463"/>
                  <a:pt x="166" y="453"/>
                </a:cubicBezTo>
                <a:cubicBezTo>
                  <a:pt x="176" y="443"/>
                  <a:pt x="302" y="435"/>
                  <a:pt x="353" y="457"/>
                </a:cubicBezTo>
                <a:cubicBezTo>
                  <a:pt x="346" y="408"/>
                  <a:pt x="376" y="398"/>
                  <a:pt x="358" y="380"/>
                </a:cubicBezTo>
                <a:cubicBezTo>
                  <a:pt x="352" y="374"/>
                  <a:pt x="344" y="379"/>
                  <a:pt x="340" y="389"/>
                </a:cubicBezTo>
                <a:cubicBezTo>
                  <a:pt x="337" y="399"/>
                  <a:pt x="325" y="398"/>
                  <a:pt x="317" y="394"/>
                </a:cubicBezTo>
                <a:cubicBezTo>
                  <a:pt x="310" y="391"/>
                  <a:pt x="300" y="363"/>
                  <a:pt x="311" y="345"/>
                </a:cubicBezTo>
                <a:cubicBezTo>
                  <a:pt x="321" y="327"/>
                  <a:pt x="333" y="335"/>
                  <a:pt x="340" y="341"/>
                </a:cubicBezTo>
                <a:cubicBezTo>
                  <a:pt x="348" y="347"/>
                  <a:pt x="354" y="341"/>
                  <a:pt x="357" y="332"/>
                </a:cubicBezTo>
                <a:cubicBezTo>
                  <a:pt x="360" y="323"/>
                  <a:pt x="364" y="289"/>
                  <a:pt x="352" y="246"/>
                </a:cubicBezTo>
                <a:cubicBezTo>
                  <a:pt x="341" y="203"/>
                  <a:pt x="351" y="80"/>
                  <a:pt x="353" y="67"/>
                </a:cubicBezTo>
                <a:cubicBezTo>
                  <a:pt x="227" y="41"/>
                  <a:pt x="166" y="63"/>
                  <a:pt x="160" y="64"/>
                </a:cubicBezTo>
                <a:cubicBezTo>
                  <a:pt x="153" y="65"/>
                  <a:pt x="150" y="62"/>
                  <a:pt x="149" y="54"/>
                </a:cubicBezTo>
                <a:cubicBezTo>
                  <a:pt x="147" y="46"/>
                  <a:pt x="161" y="40"/>
                  <a:pt x="165" y="33"/>
                </a:cubicBezTo>
                <a:cubicBezTo>
                  <a:pt x="169" y="27"/>
                  <a:pt x="166" y="15"/>
                  <a:pt x="148" y="13"/>
                </a:cubicBezTo>
                <a:cubicBezTo>
                  <a:pt x="135" y="12"/>
                  <a:pt x="97" y="0"/>
                  <a:pt x="90" y="16"/>
                </a:cubicBezTo>
                <a:cubicBezTo>
                  <a:pt x="83" y="32"/>
                  <a:pt x="119" y="37"/>
                  <a:pt x="108" y="53"/>
                </a:cubicBezTo>
                <a:cubicBezTo>
                  <a:pt x="100" y="64"/>
                  <a:pt x="45" y="51"/>
                  <a:pt x="0" y="62"/>
                </a:cubicBezTo>
                <a:cubicBezTo>
                  <a:pt x="0" y="457"/>
                  <a:pt x="0" y="457"/>
                  <a:pt x="0" y="457"/>
                </a:cubicBezTo>
                <a:cubicBezTo>
                  <a:pt x="48" y="445"/>
                  <a:pt x="102" y="444"/>
                  <a:pt x="121" y="454"/>
                </a:cubicBezTo>
                <a:close/>
              </a:path>
            </a:pathLst>
          </a:custGeom>
          <a:noFill/>
          <a:ln w="38100" cap="flat" cmpd="sng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 rot="19602665">
            <a:off x="10328" y="689072"/>
            <a:ext cx="250100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PK-12</a:t>
            </a:r>
            <a:r>
              <a:rPr lang="en-US" sz="2800" b="1" cap="none" spc="0" dirty="0" smtClean="0">
                <a:ln w="12700">
                  <a:noFill/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2800" b="1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Collaboration</a:t>
            </a:r>
          </a:p>
        </p:txBody>
      </p:sp>
      <p:sp>
        <p:nvSpPr>
          <p:cNvPr id="20" name="Rectangle 19"/>
          <p:cNvSpPr/>
          <p:nvPr/>
        </p:nvSpPr>
        <p:spPr>
          <a:xfrm rot="21373287">
            <a:off x="2561186" y="576962"/>
            <a:ext cx="196560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Relevance</a:t>
            </a:r>
          </a:p>
        </p:txBody>
      </p:sp>
      <p:sp>
        <p:nvSpPr>
          <p:cNvPr id="21" name="Rectangle 20"/>
          <p:cNvSpPr/>
          <p:nvPr/>
        </p:nvSpPr>
        <p:spPr>
          <a:xfrm rot="910316">
            <a:off x="4829818" y="934734"/>
            <a:ext cx="164339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Teacher</a:t>
            </a:r>
            <a:r>
              <a:rPr lang="en-US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2800" b="1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PD</a:t>
            </a:r>
          </a:p>
        </p:txBody>
      </p:sp>
      <p:sp>
        <p:nvSpPr>
          <p:cNvPr id="22" name="Rectangle 21"/>
          <p:cNvSpPr/>
          <p:nvPr/>
        </p:nvSpPr>
        <p:spPr>
          <a:xfrm rot="20213122">
            <a:off x="6876219" y="711188"/>
            <a:ext cx="174438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Student</a:t>
            </a:r>
          </a:p>
          <a:p>
            <a:pPr algn="ctr"/>
            <a:r>
              <a:rPr lang="en-US" sz="2800" b="1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Centered</a:t>
            </a:r>
          </a:p>
        </p:txBody>
      </p:sp>
      <p:sp>
        <p:nvSpPr>
          <p:cNvPr id="23" name="Rectangle 22"/>
          <p:cNvSpPr/>
          <p:nvPr/>
        </p:nvSpPr>
        <p:spPr>
          <a:xfrm rot="1109236">
            <a:off x="527852" y="2979470"/>
            <a:ext cx="170270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Learning</a:t>
            </a:r>
          </a:p>
          <a:p>
            <a:pPr algn="ctr"/>
            <a:r>
              <a:rPr lang="en-US" sz="2800" b="1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Styles</a:t>
            </a:r>
            <a:endParaRPr lang="en-US" sz="2800" b="1" dirty="0">
              <a:ln w="12700">
                <a:noFill/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 rot="20213122">
            <a:off x="40378" y="5230588"/>
            <a:ext cx="2505815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Effective</a:t>
            </a:r>
          </a:p>
          <a:p>
            <a:pPr algn="ctr"/>
            <a:r>
              <a:rPr lang="en-US" sz="2800" b="1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Assessments</a:t>
            </a:r>
            <a:endParaRPr lang="en-US" sz="2800" b="1" dirty="0">
              <a:ln w="12700">
                <a:noFill/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 rot="2289638">
            <a:off x="6670645" y="5392109"/>
            <a:ext cx="234230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Engagement</a:t>
            </a:r>
            <a:endParaRPr lang="en-US" sz="2800" b="1" dirty="0">
              <a:ln w="12700">
                <a:noFill/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 rot="1648992">
            <a:off x="6949878" y="3143340"/>
            <a:ext cx="196560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Relevance</a:t>
            </a:r>
            <a:endParaRPr lang="en-US" sz="2800" b="1" dirty="0">
              <a:ln w="12700">
                <a:noFill/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7" name="Rectangle 26"/>
          <p:cNvSpPr/>
          <p:nvPr/>
        </p:nvSpPr>
        <p:spPr>
          <a:xfrm rot="20213122">
            <a:off x="4867463" y="2609347"/>
            <a:ext cx="1840567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Common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2800" b="1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Core</a:t>
            </a:r>
          </a:p>
          <a:p>
            <a:pPr algn="ctr"/>
            <a:r>
              <a:rPr lang="en-US" sz="2800" b="1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Rigor</a:t>
            </a:r>
          </a:p>
          <a:p>
            <a:pPr algn="ctr"/>
            <a:endParaRPr lang="en-US" sz="2800" b="1" dirty="0" smtClean="0">
              <a:ln w="12700">
                <a:noFill/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2095982" y="2308449"/>
            <a:ext cx="2877985" cy="2573082"/>
            <a:chOff x="2095982" y="2308449"/>
            <a:chExt cx="2877985" cy="2573082"/>
          </a:xfrm>
        </p:grpSpPr>
        <p:sp>
          <p:nvSpPr>
            <p:cNvPr id="306187" name="Freeform 11"/>
            <p:cNvSpPr>
              <a:spLocks/>
            </p:cNvSpPr>
            <p:nvPr/>
          </p:nvSpPr>
          <p:spPr bwMode="auto">
            <a:xfrm>
              <a:off x="2095982" y="2308449"/>
              <a:ext cx="2877985" cy="2573082"/>
            </a:xfrm>
            <a:custGeom>
              <a:avLst/>
              <a:gdLst/>
              <a:ahLst/>
              <a:cxnLst>
                <a:cxn ang="0">
                  <a:pos x="399" y="298"/>
                </a:cxn>
                <a:cxn ang="0">
                  <a:pos x="412" y="298"/>
                </a:cxn>
                <a:cxn ang="0">
                  <a:pos x="428" y="315"/>
                </a:cxn>
                <a:cxn ang="0">
                  <a:pos x="456" y="284"/>
                </a:cxn>
                <a:cxn ang="0">
                  <a:pos x="461" y="247"/>
                </a:cxn>
                <a:cxn ang="0">
                  <a:pos x="427" y="255"/>
                </a:cxn>
                <a:cxn ang="0">
                  <a:pos x="403" y="234"/>
                </a:cxn>
                <a:cxn ang="0">
                  <a:pos x="407" y="161"/>
                </a:cxn>
                <a:cxn ang="0">
                  <a:pos x="405" y="11"/>
                </a:cxn>
                <a:cxn ang="0">
                  <a:pos x="266" y="5"/>
                </a:cxn>
                <a:cxn ang="0">
                  <a:pos x="222" y="24"/>
                </a:cxn>
                <a:cxn ang="0">
                  <a:pos x="220" y="61"/>
                </a:cxn>
                <a:cxn ang="0">
                  <a:pos x="171" y="54"/>
                </a:cxn>
                <a:cxn ang="0">
                  <a:pos x="179" y="28"/>
                </a:cxn>
                <a:cxn ang="0">
                  <a:pos x="156" y="15"/>
                </a:cxn>
                <a:cxn ang="0">
                  <a:pos x="53" y="13"/>
                </a:cxn>
                <a:cxn ang="0">
                  <a:pos x="52" y="192"/>
                </a:cxn>
                <a:cxn ang="0">
                  <a:pos x="57" y="278"/>
                </a:cxn>
                <a:cxn ang="0">
                  <a:pos x="40" y="287"/>
                </a:cxn>
                <a:cxn ang="0">
                  <a:pos x="11" y="291"/>
                </a:cxn>
                <a:cxn ang="0">
                  <a:pos x="17" y="340"/>
                </a:cxn>
                <a:cxn ang="0">
                  <a:pos x="40" y="335"/>
                </a:cxn>
                <a:cxn ang="0">
                  <a:pos x="58" y="326"/>
                </a:cxn>
                <a:cxn ang="0">
                  <a:pos x="53" y="403"/>
                </a:cxn>
                <a:cxn ang="0">
                  <a:pos x="185" y="398"/>
                </a:cxn>
                <a:cxn ang="0">
                  <a:pos x="243" y="428"/>
                </a:cxn>
                <a:cxn ang="0">
                  <a:pos x="258" y="465"/>
                </a:cxn>
                <a:cxn ang="0">
                  <a:pos x="306" y="441"/>
                </a:cxn>
                <a:cxn ang="0">
                  <a:pos x="286" y="418"/>
                </a:cxn>
                <a:cxn ang="0">
                  <a:pos x="333" y="397"/>
                </a:cxn>
                <a:cxn ang="0">
                  <a:pos x="406" y="398"/>
                </a:cxn>
                <a:cxn ang="0">
                  <a:pos x="399" y="298"/>
                </a:cxn>
              </a:cxnLst>
              <a:rect l="0" t="0" r="r" b="b"/>
              <a:pathLst>
                <a:path w="468" h="469">
                  <a:moveTo>
                    <a:pt x="399" y="298"/>
                  </a:moveTo>
                  <a:cubicBezTo>
                    <a:pt x="404" y="291"/>
                    <a:pt x="410" y="291"/>
                    <a:pt x="412" y="298"/>
                  </a:cubicBezTo>
                  <a:cubicBezTo>
                    <a:pt x="414" y="304"/>
                    <a:pt x="418" y="315"/>
                    <a:pt x="428" y="315"/>
                  </a:cubicBezTo>
                  <a:cubicBezTo>
                    <a:pt x="437" y="315"/>
                    <a:pt x="451" y="298"/>
                    <a:pt x="456" y="284"/>
                  </a:cubicBezTo>
                  <a:cubicBezTo>
                    <a:pt x="461" y="269"/>
                    <a:pt x="468" y="253"/>
                    <a:pt x="461" y="247"/>
                  </a:cubicBezTo>
                  <a:cubicBezTo>
                    <a:pt x="453" y="240"/>
                    <a:pt x="438" y="252"/>
                    <a:pt x="427" y="255"/>
                  </a:cubicBezTo>
                  <a:cubicBezTo>
                    <a:pt x="415" y="257"/>
                    <a:pt x="405" y="251"/>
                    <a:pt x="403" y="234"/>
                  </a:cubicBezTo>
                  <a:cubicBezTo>
                    <a:pt x="400" y="218"/>
                    <a:pt x="405" y="181"/>
                    <a:pt x="407" y="161"/>
                  </a:cubicBezTo>
                  <a:cubicBezTo>
                    <a:pt x="409" y="140"/>
                    <a:pt x="417" y="72"/>
                    <a:pt x="405" y="11"/>
                  </a:cubicBezTo>
                  <a:cubicBezTo>
                    <a:pt x="345" y="17"/>
                    <a:pt x="294" y="11"/>
                    <a:pt x="266" y="5"/>
                  </a:cubicBezTo>
                  <a:cubicBezTo>
                    <a:pt x="238" y="0"/>
                    <a:pt x="222" y="17"/>
                    <a:pt x="222" y="24"/>
                  </a:cubicBezTo>
                  <a:cubicBezTo>
                    <a:pt x="222" y="32"/>
                    <a:pt x="236" y="53"/>
                    <a:pt x="220" y="61"/>
                  </a:cubicBezTo>
                  <a:cubicBezTo>
                    <a:pt x="204" y="69"/>
                    <a:pt x="179" y="67"/>
                    <a:pt x="171" y="54"/>
                  </a:cubicBezTo>
                  <a:cubicBezTo>
                    <a:pt x="164" y="40"/>
                    <a:pt x="179" y="34"/>
                    <a:pt x="179" y="28"/>
                  </a:cubicBezTo>
                  <a:cubicBezTo>
                    <a:pt x="179" y="22"/>
                    <a:pt x="169" y="15"/>
                    <a:pt x="156" y="15"/>
                  </a:cubicBezTo>
                  <a:cubicBezTo>
                    <a:pt x="144" y="15"/>
                    <a:pt x="107" y="21"/>
                    <a:pt x="53" y="13"/>
                  </a:cubicBezTo>
                  <a:cubicBezTo>
                    <a:pt x="51" y="26"/>
                    <a:pt x="41" y="149"/>
                    <a:pt x="52" y="192"/>
                  </a:cubicBezTo>
                  <a:cubicBezTo>
                    <a:pt x="64" y="235"/>
                    <a:pt x="60" y="269"/>
                    <a:pt x="57" y="278"/>
                  </a:cubicBezTo>
                  <a:cubicBezTo>
                    <a:pt x="54" y="287"/>
                    <a:pt x="48" y="293"/>
                    <a:pt x="40" y="287"/>
                  </a:cubicBezTo>
                  <a:cubicBezTo>
                    <a:pt x="33" y="281"/>
                    <a:pt x="21" y="273"/>
                    <a:pt x="11" y="291"/>
                  </a:cubicBezTo>
                  <a:cubicBezTo>
                    <a:pt x="0" y="309"/>
                    <a:pt x="10" y="337"/>
                    <a:pt x="17" y="340"/>
                  </a:cubicBezTo>
                  <a:cubicBezTo>
                    <a:pt x="25" y="344"/>
                    <a:pt x="37" y="345"/>
                    <a:pt x="40" y="335"/>
                  </a:cubicBezTo>
                  <a:cubicBezTo>
                    <a:pt x="44" y="325"/>
                    <a:pt x="52" y="320"/>
                    <a:pt x="58" y="326"/>
                  </a:cubicBezTo>
                  <a:cubicBezTo>
                    <a:pt x="76" y="344"/>
                    <a:pt x="46" y="354"/>
                    <a:pt x="53" y="403"/>
                  </a:cubicBezTo>
                  <a:cubicBezTo>
                    <a:pt x="73" y="403"/>
                    <a:pt x="146" y="390"/>
                    <a:pt x="185" y="398"/>
                  </a:cubicBezTo>
                  <a:cubicBezTo>
                    <a:pt x="214" y="403"/>
                    <a:pt x="247" y="413"/>
                    <a:pt x="243" y="428"/>
                  </a:cubicBezTo>
                  <a:cubicBezTo>
                    <a:pt x="239" y="440"/>
                    <a:pt x="219" y="461"/>
                    <a:pt x="258" y="465"/>
                  </a:cubicBezTo>
                  <a:cubicBezTo>
                    <a:pt x="296" y="469"/>
                    <a:pt x="306" y="447"/>
                    <a:pt x="306" y="441"/>
                  </a:cubicBezTo>
                  <a:cubicBezTo>
                    <a:pt x="306" y="425"/>
                    <a:pt x="286" y="429"/>
                    <a:pt x="286" y="418"/>
                  </a:cubicBezTo>
                  <a:cubicBezTo>
                    <a:pt x="287" y="406"/>
                    <a:pt x="307" y="394"/>
                    <a:pt x="333" y="397"/>
                  </a:cubicBezTo>
                  <a:cubicBezTo>
                    <a:pt x="360" y="400"/>
                    <a:pt x="368" y="409"/>
                    <a:pt x="406" y="398"/>
                  </a:cubicBezTo>
                  <a:cubicBezTo>
                    <a:pt x="402" y="383"/>
                    <a:pt x="394" y="305"/>
                    <a:pt x="399" y="298"/>
                  </a:cubicBezTo>
                  <a:close/>
                </a:path>
              </a:pathLst>
            </a:custGeom>
            <a:noFill/>
            <a:ln w="38100" cap="flat" cmpd="sng">
              <a:solidFill>
                <a:srgbClr val="000000"/>
              </a:solidFill>
              <a:prstDash val="solid"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632890" y="2772712"/>
              <a:ext cx="1702710" cy="95410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Digital </a:t>
              </a:r>
            </a:p>
            <a:p>
              <a:pPr algn="ctr"/>
              <a:r>
                <a:rPr lang="en-US" sz="28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Learning</a:t>
              </a:r>
              <a:endParaRPr lang="en-US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sp>
        <p:nvSpPr>
          <p:cNvPr id="29" name="Rectangle 28"/>
          <p:cNvSpPr/>
          <p:nvPr/>
        </p:nvSpPr>
        <p:spPr>
          <a:xfrm rot="20213122">
            <a:off x="2980009" y="5067955"/>
            <a:ext cx="1144864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Class</a:t>
            </a:r>
          </a:p>
          <a:p>
            <a:pPr algn="ctr"/>
            <a:r>
              <a:rPr lang="en-US" sz="2800" b="1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Size</a:t>
            </a:r>
            <a:endParaRPr lang="en-US" sz="2800" b="1" dirty="0">
              <a:ln w="12700">
                <a:noFill/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0" name="Rectangle 29"/>
          <p:cNvSpPr/>
          <p:nvPr/>
        </p:nvSpPr>
        <p:spPr>
          <a:xfrm rot="1435631">
            <a:off x="4784578" y="4776866"/>
            <a:ext cx="1962397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Universal</a:t>
            </a:r>
          </a:p>
          <a:p>
            <a:pPr algn="ctr"/>
            <a:r>
              <a:rPr lang="en-US" sz="2800" b="1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Design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for</a:t>
            </a:r>
          </a:p>
          <a:p>
            <a:pPr algn="ctr"/>
            <a:r>
              <a:rPr lang="en-US" sz="2800" b="1" dirty="0" smtClean="0">
                <a:ln w="12700">
                  <a:noFill/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Learning</a:t>
            </a:r>
            <a:endParaRPr lang="en-US" sz="2800" b="1" dirty="0">
              <a:ln w="12700">
                <a:noFill/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82388" y="818870"/>
            <a:ext cx="7888406" cy="5377217"/>
            <a:chOff x="2095982" y="2282325"/>
            <a:chExt cx="2877985" cy="2573082"/>
          </a:xfrm>
          <a:solidFill>
            <a:schemeClr val="tx1"/>
          </a:solidFill>
          <a:effectLst>
            <a:outerShdw blurRad="50800" dir="18900000" algn="bl" rotWithShape="0">
              <a:prstClr val="black">
                <a:alpha val="40000"/>
              </a:prstClr>
            </a:outerShdw>
          </a:effectLst>
          <a:scene3d>
            <a:camera prst="isometricOffAxis2Left"/>
            <a:lightRig rig="threePt" dir="t"/>
          </a:scene3d>
        </p:grpSpPr>
        <p:sp>
          <p:nvSpPr>
            <p:cNvPr id="5" name="Freeform 11"/>
            <p:cNvSpPr>
              <a:spLocks/>
            </p:cNvSpPr>
            <p:nvPr/>
          </p:nvSpPr>
          <p:spPr bwMode="auto">
            <a:xfrm>
              <a:off x="2095982" y="2282325"/>
              <a:ext cx="2877985" cy="2573082"/>
            </a:xfrm>
            <a:custGeom>
              <a:avLst/>
              <a:gdLst/>
              <a:ahLst/>
              <a:cxnLst>
                <a:cxn ang="0">
                  <a:pos x="399" y="298"/>
                </a:cxn>
                <a:cxn ang="0">
                  <a:pos x="412" y="298"/>
                </a:cxn>
                <a:cxn ang="0">
                  <a:pos x="428" y="315"/>
                </a:cxn>
                <a:cxn ang="0">
                  <a:pos x="456" y="284"/>
                </a:cxn>
                <a:cxn ang="0">
                  <a:pos x="461" y="247"/>
                </a:cxn>
                <a:cxn ang="0">
                  <a:pos x="427" y="255"/>
                </a:cxn>
                <a:cxn ang="0">
                  <a:pos x="403" y="234"/>
                </a:cxn>
                <a:cxn ang="0">
                  <a:pos x="407" y="161"/>
                </a:cxn>
                <a:cxn ang="0">
                  <a:pos x="405" y="11"/>
                </a:cxn>
                <a:cxn ang="0">
                  <a:pos x="266" y="5"/>
                </a:cxn>
                <a:cxn ang="0">
                  <a:pos x="222" y="24"/>
                </a:cxn>
                <a:cxn ang="0">
                  <a:pos x="220" y="61"/>
                </a:cxn>
                <a:cxn ang="0">
                  <a:pos x="171" y="54"/>
                </a:cxn>
                <a:cxn ang="0">
                  <a:pos x="179" y="28"/>
                </a:cxn>
                <a:cxn ang="0">
                  <a:pos x="156" y="15"/>
                </a:cxn>
                <a:cxn ang="0">
                  <a:pos x="53" y="13"/>
                </a:cxn>
                <a:cxn ang="0">
                  <a:pos x="52" y="192"/>
                </a:cxn>
                <a:cxn ang="0">
                  <a:pos x="57" y="278"/>
                </a:cxn>
                <a:cxn ang="0">
                  <a:pos x="40" y="287"/>
                </a:cxn>
                <a:cxn ang="0">
                  <a:pos x="11" y="291"/>
                </a:cxn>
                <a:cxn ang="0">
                  <a:pos x="17" y="340"/>
                </a:cxn>
                <a:cxn ang="0">
                  <a:pos x="40" y="335"/>
                </a:cxn>
                <a:cxn ang="0">
                  <a:pos x="58" y="326"/>
                </a:cxn>
                <a:cxn ang="0">
                  <a:pos x="53" y="403"/>
                </a:cxn>
                <a:cxn ang="0">
                  <a:pos x="185" y="398"/>
                </a:cxn>
                <a:cxn ang="0">
                  <a:pos x="243" y="428"/>
                </a:cxn>
                <a:cxn ang="0">
                  <a:pos x="258" y="465"/>
                </a:cxn>
                <a:cxn ang="0">
                  <a:pos x="306" y="441"/>
                </a:cxn>
                <a:cxn ang="0">
                  <a:pos x="286" y="418"/>
                </a:cxn>
                <a:cxn ang="0">
                  <a:pos x="333" y="397"/>
                </a:cxn>
                <a:cxn ang="0">
                  <a:pos x="406" y="398"/>
                </a:cxn>
                <a:cxn ang="0">
                  <a:pos x="399" y="298"/>
                </a:cxn>
              </a:cxnLst>
              <a:rect l="0" t="0" r="r" b="b"/>
              <a:pathLst>
                <a:path w="468" h="469">
                  <a:moveTo>
                    <a:pt x="399" y="298"/>
                  </a:moveTo>
                  <a:cubicBezTo>
                    <a:pt x="404" y="291"/>
                    <a:pt x="410" y="291"/>
                    <a:pt x="412" y="298"/>
                  </a:cubicBezTo>
                  <a:cubicBezTo>
                    <a:pt x="414" y="304"/>
                    <a:pt x="418" y="315"/>
                    <a:pt x="428" y="315"/>
                  </a:cubicBezTo>
                  <a:cubicBezTo>
                    <a:pt x="437" y="315"/>
                    <a:pt x="451" y="298"/>
                    <a:pt x="456" y="284"/>
                  </a:cubicBezTo>
                  <a:cubicBezTo>
                    <a:pt x="461" y="269"/>
                    <a:pt x="468" y="253"/>
                    <a:pt x="461" y="247"/>
                  </a:cubicBezTo>
                  <a:cubicBezTo>
                    <a:pt x="453" y="240"/>
                    <a:pt x="438" y="252"/>
                    <a:pt x="427" y="255"/>
                  </a:cubicBezTo>
                  <a:cubicBezTo>
                    <a:pt x="415" y="257"/>
                    <a:pt x="405" y="251"/>
                    <a:pt x="403" y="234"/>
                  </a:cubicBezTo>
                  <a:cubicBezTo>
                    <a:pt x="400" y="218"/>
                    <a:pt x="405" y="181"/>
                    <a:pt x="407" y="161"/>
                  </a:cubicBezTo>
                  <a:cubicBezTo>
                    <a:pt x="409" y="140"/>
                    <a:pt x="417" y="72"/>
                    <a:pt x="405" y="11"/>
                  </a:cubicBezTo>
                  <a:cubicBezTo>
                    <a:pt x="345" y="17"/>
                    <a:pt x="294" y="11"/>
                    <a:pt x="266" y="5"/>
                  </a:cubicBezTo>
                  <a:cubicBezTo>
                    <a:pt x="238" y="0"/>
                    <a:pt x="222" y="17"/>
                    <a:pt x="222" y="24"/>
                  </a:cubicBezTo>
                  <a:cubicBezTo>
                    <a:pt x="222" y="32"/>
                    <a:pt x="236" y="53"/>
                    <a:pt x="220" y="61"/>
                  </a:cubicBezTo>
                  <a:cubicBezTo>
                    <a:pt x="204" y="69"/>
                    <a:pt x="179" y="67"/>
                    <a:pt x="171" y="54"/>
                  </a:cubicBezTo>
                  <a:cubicBezTo>
                    <a:pt x="164" y="40"/>
                    <a:pt x="179" y="34"/>
                    <a:pt x="179" y="28"/>
                  </a:cubicBezTo>
                  <a:cubicBezTo>
                    <a:pt x="179" y="22"/>
                    <a:pt x="169" y="15"/>
                    <a:pt x="156" y="15"/>
                  </a:cubicBezTo>
                  <a:cubicBezTo>
                    <a:pt x="144" y="15"/>
                    <a:pt x="107" y="21"/>
                    <a:pt x="53" y="13"/>
                  </a:cubicBezTo>
                  <a:cubicBezTo>
                    <a:pt x="51" y="26"/>
                    <a:pt x="41" y="149"/>
                    <a:pt x="52" y="192"/>
                  </a:cubicBezTo>
                  <a:cubicBezTo>
                    <a:pt x="64" y="235"/>
                    <a:pt x="60" y="269"/>
                    <a:pt x="57" y="278"/>
                  </a:cubicBezTo>
                  <a:cubicBezTo>
                    <a:pt x="54" y="287"/>
                    <a:pt x="48" y="293"/>
                    <a:pt x="40" y="287"/>
                  </a:cubicBezTo>
                  <a:cubicBezTo>
                    <a:pt x="33" y="281"/>
                    <a:pt x="21" y="273"/>
                    <a:pt x="11" y="291"/>
                  </a:cubicBezTo>
                  <a:cubicBezTo>
                    <a:pt x="0" y="309"/>
                    <a:pt x="10" y="337"/>
                    <a:pt x="17" y="340"/>
                  </a:cubicBezTo>
                  <a:cubicBezTo>
                    <a:pt x="25" y="344"/>
                    <a:pt x="37" y="345"/>
                    <a:pt x="40" y="335"/>
                  </a:cubicBezTo>
                  <a:cubicBezTo>
                    <a:pt x="44" y="325"/>
                    <a:pt x="52" y="320"/>
                    <a:pt x="58" y="326"/>
                  </a:cubicBezTo>
                  <a:cubicBezTo>
                    <a:pt x="76" y="344"/>
                    <a:pt x="46" y="354"/>
                    <a:pt x="53" y="403"/>
                  </a:cubicBezTo>
                  <a:cubicBezTo>
                    <a:pt x="73" y="403"/>
                    <a:pt x="146" y="390"/>
                    <a:pt x="185" y="398"/>
                  </a:cubicBezTo>
                  <a:cubicBezTo>
                    <a:pt x="214" y="403"/>
                    <a:pt x="247" y="413"/>
                    <a:pt x="243" y="428"/>
                  </a:cubicBezTo>
                  <a:cubicBezTo>
                    <a:pt x="239" y="440"/>
                    <a:pt x="219" y="461"/>
                    <a:pt x="258" y="465"/>
                  </a:cubicBezTo>
                  <a:cubicBezTo>
                    <a:pt x="296" y="469"/>
                    <a:pt x="306" y="447"/>
                    <a:pt x="306" y="441"/>
                  </a:cubicBezTo>
                  <a:cubicBezTo>
                    <a:pt x="306" y="425"/>
                    <a:pt x="286" y="429"/>
                    <a:pt x="286" y="418"/>
                  </a:cubicBezTo>
                  <a:cubicBezTo>
                    <a:pt x="287" y="406"/>
                    <a:pt x="307" y="394"/>
                    <a:pt x="333" y="397"/>
                  </a:cubicBezTo>
                  <a:cubicBezTo>
                    <a:pt x="360" y="400"/>
                    <a:pt x="368" y="409"/>
                    <a:pt x="406" y="398"/>
                  </a:cubicBezTo>
                  <a:cubicBezTo>
                    <a:pt x="402" y="383"/>
                    <a:pt x="394" y="305"/>
                    <a:pt x="399" y="298"/>
                  </a:cubicBezTo>
                  <a:close/>
                </a:path>
              </a:pathLst>
            </a:custGeom>
            <a:grpFill/>
            <a:ln w="76200" cap="flat" cmpd="sng">
              <a:solidFill>
                <a:srgbClr val="000000"/>
              </a:solidFill>
              <a:prstDash val="solid"/>
              <a:miter lim="800000"/>
              <a:headEnd/>
              <a:tailEnd/>
            </a:ln>
            <a:sp3d extrusionH="19050" contourW="19050" prstMaterial="metal">
              <a:bevelT/>
            </a:sp3d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739400" y="2890266"/>
              <a:ext cx="1489693" cy="1104569"/>
            </a:xfrm>
            <a:prstGeom prst="rect">
              <a:avLst/>
            </a:prstGeom>
            <a:noFill/>
            <a:ln w="76200">
              <a:noFill/>
            </a:ln>
            <a:sp3d extrusionH="19050" contourW="19050" prstMaterial="metal"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7200" b="1" cap="none" spc="0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Digital </a:t>
              </a:r>
            </a:p>
            <a:p>
              <a:pPr algn="ctr"/>
              <a:r>
                <a:rPr lang="en-US" sz="72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Learning</a:t>
              </a:r>
              <a:endParaRPr lang="en-US" sz="72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9144000" cy="1600200"/>
            <a:chOff x="0" y="0"/>
            <a:chExt cx="9144000" cy="16002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1600200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 11"/>
            <p:cNvSpPr>
              <a:spLocks/>
            </p:cNvSpPr>
            <p:nvPr/>
          </p:nvSpPr>
          <p:spPr bwMode="auto">
            <a:xfrm>
              <a:off x="682388" y="356258"/>
              <a:ext cx="1569493" cy="904162"/>
            </a:xfrm>
            <a:custGeom>
              <a:avLst/>
              <a:gdLst/>
              <a:ahLst/>
              <a:cxnLst>
                <a:cxn ang="0">
                  <a:pos x="399" y="298"/>
                </a:cxn>
                <a:cxn ang="0">
                  <a:pos x="412" y="298"/>
                </a:cxn>
                <a:cxn ang="0">
                  <a:pos x="428" y="315"/>
                </a:cxn>
                <a:cxn ang="0">
                  <a:pos x="456" y="284"/>
                </a:cxn>
                <a:cxn ang="0">
                  <a:pos x="461" y="247"/>
                </a:cxn>
                <a:cxn ang="0">
                  <a:pos x="427" y="255"/>
                </a:cxn>
                <a:cxn ang="0">
                  <a:pos x="403" y="234"/>
                </a:cxn>
                <a:cxn ang="0">
                  <a:pos x="407" y="161"/>
                </a:cxn>
                <a:cxn ang="0">
                  <a:pos x="405" y="11"/>
                </a:cxn>
                <a:cxn ang="0">
                  <a:pos x="266" y="5"/>
                </a:cxn>
                <a:cxn ang="0">
                  <a:pos x="222" y="24"/>
                </a:cxn>
                <a:cxn ang="0">
                  <a:pos x="220" y="61"/>
                </a:cxn>
                <a:cxn ang="0">
                  <a:pos x="171" y="54"/>
                </a:cxn>
                <a:cxn ang="0">
                  <a:pos x="179" y="28"/>
                </a:cxn>
                <a:cxn ang="0">
                  <a:pos x="156" y="15"/>
                </a:cxn>
                <a:cxn ang="0">
                  <a:pos x="53" y="13"/>
                </a:cxn>
                <a:cxn ang="0">
                  <a:pos x="52" y="192"/>
                </a:cxn>
                <a:cxn ang="0">
                  <a:pos x="57" y="278"/>
                </a:cxn>
                <a:cxn ang="0">
                  <a:pos x="40" y="287"/>
                </a:cxn>
                <a:cxn ang="0">
                  <a:pos x="11" y="291"/>
                </a:cxn>
                <a:cxn ang="0">
                  <a:pos x="17" y="340"/>
                </a:cxn>
                <a:cxn ang="0">
                  <a:pos x="40" y="335"/>
                </a:cxn>
                <a:cxn ang="0">
                  <a:pos x="58" y="326"/>
                </a:cxn>
                <a:cxn ang="0">
                  <a:pos x="53" y="403"/>
                </a:cxn>
                <a:cxn ang="0">
                  <a:pos x="185" y="398"/>
                </a:cxn>
                <a:cxn ang="0">
                  <a:pos x="243" y="428"/>
                </a:cxn>
                <a:cxn ang="0">
                  <a:pos x="258" y="465"/>
                </a:cxn>
                <a:cxn ang="0">
                  <a:pos x="306" y="441"/>
                </a:cxn>
                <a:cxn ang="0">
                  <a:pos x="286" y="418"/>
                </a:cxn>
                <a:cxn ang="0">
                  <a:pos x="333" y="397"/>
                </a:cxn>
                <a:cxn ang="0">
                  <a:pos x="406" y="398"/>
                </a:cxn>
                <a:cxn ang="0">
                  <a:pos x="399" y="298"/>
                </a:cxn>
              </a:cxnLst>
              <a:rect l="0" t="0" r="r" b="b"/>
              <a:pathLst>
                <a:path w="468" h="469">
                  <a:moveTo>
                    <a:pt x="399" y="298"/>
                  </a:moveTo>
                  <a:cubicBezTo>
                    <a:pt x="404" y="291"/>
                    <a:pt x="410" y="291"/>
                    <a:pt x="412" y="298"/>
                  </a:cubicBezTo>
                  <a:cubicBezTo>
                    <a:pt x="414" y="304"/>
                    <a:pt x="418" y="315"/>
                    <a:pt x="428" y="315"/>
                  </a:cubicBezTo>
                  <a:cubicBezTo>
                    <a:pt x="437" y="315"/>
                    <a:pt x="451" y="298"/>
                    <a:pt x="456" y="284"/>
                  </a:cubicBezTo>
                  <a:cubicBezTo>
                    <a:pt x="461" y="269"/>
                    <a:pt x="468" y="253"/>
                    <a:pt x="461" y="247"/>
                  </a:cubicBezTo>
                  <a:cubicBezTo>
                    <a:pt x="453" y="240"/>
                    <a:pt x="438" y="252"/>
                    <a:pt x="427" y="255"/>
                  </a:cubicBezTo>
                  <a:cubicBezTo>
                    <a:pt x="415" y="257"/>
                    <a:pt x="405" y="251"/>
                    <a:pt x="403" y="234"/>
                  </a:cubicBezTo>
                  <a:cubicBezTo>
                    <a:pt x="400" y="218"/>
                    <a:pt x="405" y="181"/>
                    <a:pt x="407" y="161"/>
                  </a:cubicBezTo>
                  <a:cubicBezTo>
                    <a:pt x="409" y="140"/>
                    <a:pt x="417" y="72"/>
                    <a:pt x="405" y="11"/>
                  </a:cubicBezTo>
                  <a:cubicBezTo>
                    <a:pt x="345" y="17"/>
                    <a:pt x="294" y="11"/>
                    <a:pt x="266" y="5"/>
                  </a:cubicBezTo>
                  <a:cubicBezTo>
                    <a:pt x="238" y="0"/>
                    <a:pt x="222" y="17"/>
                    <a:pt x="222" y="24"/>
                  </a:cubicBezTo>
                  <a:cubicBezTo>
                    <a:pt x="222" y="32"/>
                    <a:pt x="236" y="53"/>
                    <a:pt x="220" y="61"/>
                  </a:cubicBezTo>
                  <a:cubicBezTo>
                    <a:pt x="204" y="69"/>
                    <a:pt x="179" y="67"/>
                    <a:pt x="171" y="54"/>
                  </a:cubicBezTo>
                  <a:cubicBezTo>
                    <a:pt x="164" y="40"/>
                    <a:pt x="179" y="34"/>
                    <a:pt x="179" y="28"/>
                  </a:cubicBezTo>
                  <a:cubicBezTo>
                    <a:pt x="179" y="22"/>
                    <a:pt x="169" y="15"/>
                    <a:pt x="156" y="15"/>
                  </a:cubicBezTo>
                  <a:cubicBezTo>
                    <a:pt x="144" y="15"/>
                    <a:pt x="107" y="21"/>
                    <a:pt x="53" y="13"/>
                  </a:cubicBezTo>
                  <a:cubicBezTo>
                    <a:pt x="51" y="26"/>
                    <a:pt x="41" y="149"/>
                    <a:pt x="52" y="192"/>
                  </a:cubicBezTo>
                  <a:cubicBezTo>
                    <a:pt x="64" y="235"/>
                    <a:pt x="60" y="269"/>
                    <a:pt x="57" y="278"/>
                  </a:cubicBezTo>
                  <a:cubicBezTo>
                    <a:pt x="54" y="287"/>
                    <a:pt x="48" y="293"/>
                    <a:pt x="40" y="287"/>
                  </a:cubicBezTo>
                  <a:cubicBezTo>
                    <a:pt x="33" y="281"/>
                    <a:pt x="21" y="273"/>
                    <a:pt x="11" y="291"/>
                  </a:cubicBezTo>
                  <a:cubicBezTo>
                    <a:pt x="0" y="309"/>
                    <a:pt x="10" y="337"/>
                    <a:pt x="17" y="340"/>
                  </a:cubicBezTo>
                  <a:cubicBezTo>
                    <a:pt x="25" y="344"/>
                    <a:pt x="37" y="345"/>
                    <a:pt x="40" y="335"/>
                  </a:cubicBezTo>
                  <a:cubicBezTo>
                    <a:pt x="44" y="325"/>
                    <a:pt x="52" y="320"/>
                    <a:pt x="58" y="326"/>
                  </a:cubicBezTo>
                  <a:cubicBezTo>
                    <a:pt x="76" y="344"/>
                    <a:pt x="46" y="354"/>
                    <a:pt x="53" y="403"/>
                  </a:cubicBezTo>
                  <a:cubicBezTo>
                    <a:pt x="73" y="403"/>
                    <a:pt x="146" y="390"/>
                    <a:pt x="185" y="398"/>
                  </a:cubicBezTo>
                  <a:cubicBezTo>
                    <a:pt x="214" y="403"/>
                    <a:pt x="247" y="413"/>
                    <a:pt x="243" y="428"/>
                  </a:cubicBezTo>
                  <a:cubicBezTo>
                    <a:pt x="239" y="440"/>
                    <a:pt x="219" y="461"/>
                    <a:pt x="258" y="465"/>
                  </a:cubicBezTo>
                  <a:cubicBezTo>
                    <a:pt x="296" y="469"/>
                    <a:pt x="306" y="447"/>
                    <a:pt x="306" y="441"/>
                  </a:cubicBezTo>
                  <a:cubicBezTo>
                    <a:pt x="306" y="425"/>
                    <a:pt x="286" y="429"/>
                    <a:pt x="286" y="418"/>
                  </a:cubicBezTo>
                  <a:cubicBezTo>
                    <a:pt x="287" y="406"/>
                    <a:pt x="307" y="394"/>
                    <a:pt x="333" y="397"/>
                  </a:cubicBezTo>
                  <a:cubicBezTo>
                    <a:pt x="360" y="400"/>
                    <a:pt x="368" y="409"/>
                    <a:pt x="406" y="398"/>
                  </a:cubicBezTo>
                  <a:cubicBezTo>
                    <a:pt x="402" y="383"/>
                    <a:pt x="394" y="305"/>
                    <a:pt x="399" y="298"/>
                  </a:cubicBezTo>
                  <a:close/>
                </a:path>
              </a:pathLst>
            </a:custGeom>
            <a:solidFill>
              <a:schemeClr val="tx1"/>
            </a:solidFill>
            <a:ln w="76200" cap="flat" cmpd="sng">
              <a:solidFill>
                <a:srgbClr val="000000"/>
              </a:solidFill>
              <a:prstDash val="solid"/>
              <a:miter lim="800000"/>
              <a:headEnd/>
              <a:tailEnd/>
            </a:ln>
            <a:scene3d>
              <a:camera prst="isometricOffAxis2Left"/>
              <a:lightRig rig="threePt" dir="t"/>
            </a:scene3d>
            <a:sp3d extrusionH="19050" contourW="19050" prstMaterial="metal">
              <a:bevelT/>
            </a:sp3d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1881" y="506791"/>
            <a:ext cx="6121021" cy="677108"/>
          </a:xfrm>
        </p:spPr>
        <p:txBody>
          <a:bodyPr/>
          <a:lstStyle/>
          <a:p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Online Courses</a:t>
            </a:r>
            <a:endParaRPr lang="en-US" sz="4400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659" y="1664712"/>
            <a:ext cx="8611737" cy="874085"/>
          </a:xfrm>
        </p:spPr>
        <p:txBody>
          <a:bodyPr/>
          <a:lstStyle/>
          <a:p>
            <a:pPr algn="ctr"/>
            <a:r>
              <a:rPr lang="en-US" sz="2800" b="1" dirty="0" smtClean="0"/>
              <a:t>Maryland Virtual Learning Opportunities (MVLO)</a:t>
            </a:r>
          </a:p>
          <a:p>
            <a:pPr lvl="1" algn="ctr">
              <a:buNone/>
            </a:pPr>
            <a:r>
              <a:rPr lang="en-US" sz="2400" b="1" dirty="0" smtClean="0"/>
              <a:t>Student Online Courses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45659" y="3370997"/>
            <a:ext cx="8297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/>
        </p:nvGraphicFramePr>
        <p:xfrm>
          <a:off x="368491" y="2538797"/>
          <a:ext cx="8004411" cy="4335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tangle 11"/>
          <p:cNvSpPr/>
          <p:nvPr/>
        </p:nvSpPr>
        <p:spPr>
          <a:xfrm rot="521913">
            <a:off x="880406" y="388746"/>
            <a:ext cx="11592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Digital </a:t>
            </a:r>
          </a:p>
          <a:p>
            <a:pPr algn="ctr"/>
            <a:r>
              <a:rPr lang="en-US" b="1" cap="none" spc="0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Learning</a:t>
            </a:r>
            <a:endParaRPr lang="en-US" b="1" cap="none" spc="0" dirty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7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7">
                                            <p:graphicEl>
                                              <a:chart seriesIdx="1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7">
                                            <p:graphicEl>
                                              <a:chart seriesIdx="2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7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7">
                                            <p:graphicEl>
                                              <a:chart seriesIdx="1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7">
                                            <p:graphicEl>
                                              <a:chart seriesIdx="2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7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7">
                                            <p:graphicEl>
                                              <a:chart seriesIdx="1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7">
                                            <p:graphicEl>
                                              <a:chart seriesIdx="2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7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1000"/>
                                        <p:tgtEl>
                                          <p:spTgt spid="7">
                                            <p:graphicEl>
                                              <a:chart seriesIdx="1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7">
                                            <p:graphicEl>
                                              <a:chart seriesIdx="2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7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000"/>
                                        <p:tgtEl>
                                          <p:spTgt spid="7">
                                            <p:graphicEl>
                                              <a:chart seriesIdx="1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7">
                                            <p:graphicEl>
                                              <a:chart seriesIdx="2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000"/>
                                        <p:tgtEl>
                                          <p:spTgt spid="7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000"/>
                                        <p:tgtEl>
                                          <p:spTgt spid="7">
                                            <p:graphicEl>
                                              <a:chart seriesIdx="1" categoryIdx="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80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000"/>
                                        <p:tgtEl>
                                          <p:spTgt spid="7">
                                            <p:graphicEl>
                                              <a:chart seriesIdx="2" categoryIdx="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90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1000"/>
                                        <p:tgtEl>
                                          <p:spTgt spid="7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000"/>
                                        <p:tgtEl>
                                          <p:spTgt spid="7">
                                            <p:graphicEl>
                                              <a:chart seriesIdx="1" categoryIdx="6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100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1000"/>
                                        <p:tgtEl>
                                          <p:spTgt spid="7">
                                            <p:graphicEl>
                                              <a:chart seriesIdx="2" categoryIdx="6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200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1000"/>
                                        <p:tgtEl>
                                          <p:spTgt spid="7">
                                            <p:graphicEl>
                                              <a:chart seriesIdx="0" categoryIdx="7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300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1000"/>
                                        <p:tgtEl>
                                          <p:spTgt spid="7">
                                            <p:graphicEl>
                                              <a:chart seriesIdx="1" categoryIdx="7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1000"/>
                                        <p:tgtEl>
                                          <p:spTgt spid="7">
                                            <p:graphicEl>
                                              <a:chart seriesIdx="2" categoryIdx="7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1000"/>
                                        <p:tgtEl>
                                          <p:spTgt spid="7">
                                            <p:graphicEl>
                                              <a:chart seriesIdx="0" categoryIdx="8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1000"/>
                                        <p:tgtEl>
                                          <p:spTgt spid="7">
                                            <p:graphicEl>
                                              <a:chart seriesIdx="1" categoryIdx="8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7000"/>
                            </p:stCondLst>
                            <p:childTnLst>
                              <p:par>
                                <p:cTn id="1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1000"/>
                                        <p:tgtEl>
                                          <p:spTgt spid="7">
                                            <p:graphicEl>
                                              <a:chart seriesIdx="2" categoryIdx="8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8000"/>
                            </p:stCondLst>
                            <p:childTnLst>
                              <p:par>
                                <p:cTn id="1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1000"/>
                                        <p:tgtEl>
                                          <p:spTgt spid="7">
                                            <p:graphicEl>
                                              <a:chart seriesIdx="0" categoryIdx="9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9000"/>
                            </p:stCondLst>
                            <p:childTnLst>
                              <p:par>
                                <p:cTn id="1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1000"/>
                                        <p:tgtEl>
                                          <p:spTgt spid="7">
                                            <p:graphicEl>
                                              <a:chart seriesIdx="1" categoryIdx="9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0"/>
                            </p:stCondLst>
                            <p:childTnLst>
                              <p:par>
                                <p:cTn id="1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1000"/>
                                        <p:tgtEl>
                                          <p:spTgt spid="7">
                                            <p:graphicEl>
                                              <a:chart seriesIdx="2" categoryIdx="9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categoryEl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5311" y="1733259"/>
            <a:ext cx="8523027" cy="2117503"/>
          </a:xfrm>
        </p:spPr>
        <p:txBody>
          <a:bodyPr/>
          <a:lstStyle/>
          <a:p>
            <a:r>
              <a:rPr lang="en-US" sz="3200" b="1" dirty="0" smtClean="0"/>
              <a:t>Legislation</a:t>
            </a:r>
          </a:p>
          <a:p>
            <a:r>
              <a:rPr lang="en-US" sz="2400" dirty="0" smtClean="0"/>
              <a:t>Senate Bill 674 – </a:t>
            </a:r>
            <a:r>
              <a:rPr lang="en-US" sz="2000" i="1" dirty="0" smtClean="0"/>
              <a:t>set vendor  fees and framework for Processes and   </a:t>
            </a:r>
          </a:p>
          <a:p>
            <a:r>
              <a:rPr lang="en-US" sz="2000" i="1" dirty="0" smtClean="0"/>
              <a:t>                                  Procedures</a:t>
            </a:r>
          </a:p>
          <a:p>
            <a:r>
              <a:rPr lang="en-US" sz="2400" dirty="0" smtClean="0"/>
              <a:t>Senate Bill 689 – </a:t>
            </a:r>
            <a:r>
              <a:rPr lang="en-US" sz="2000" i="1" dirty="0" smtClean="0"/>
              <a:t>established the Maryland Council for Virtual Learning</a:t>
            </a:r>
          </a:p>
          <a:p>
            <a:endParaRPr lang="en-US" sz="2000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0" cy="1600200"/>
            <a:chOff x="0" y="0"/>
            <a:chExt cx="9144000" cy="16002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1600200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11"/>
            <p:cNvSpPr>
              <a:spLocks/>
            </p:cNvSpPr>
            <p:nvPr/>
          </p:nvSpPr>
          <p:spPr bwMode="auto">
            <a:xfrm>
              <a:off x="682388" y="356258"/>
              <a:ext cx="1569493" cy="904162"/>
            </a:xfrm>
            <a:custGeom>
              <a:avLst/>
              <a:gdLst/>
              <a:ahLst/>
              <a:cxnLst>
                <a:cxn ang="0">
                  <a:pos x="399" y="298"/>
                </a:cxn>
                <a:cxn ang="0">
                  <a:pos x="412" y="298"/>
                </a:cxn>
                <a:cxn ang="0">
                  <a:pos x="428" y="315"/>
                </a:cxn>
                <a:cxn ang="0">
                  <a:pos x="456" y="284"/>
                </a:cxn>
                <a:cxn ang="0">
                  <a:pos x="461" y="247"/>
                </a:cxn>
                <a:cxn ang="0">
                  <a:pos x="427" y="255"/>
                </a:cxn>
                <a:cxn ang="0">
                  <a:pos x="403" y="234"/>
                </a:cxn>
                <a:cxn ang="0">
                  <a:pos x="407" y="161"/>
                </a:cxn>
                <a:cxn ang="0">
                  <a:pos x="405" y="11"/>
                </a:cxn>
                <a:cxn ang="0">
                  <a:pos x="266" y="5"/>
                </a:cxn>
                <a:cxn ang="0">
                  <a:pos x="222" y="24"/>
                </a:cxn>
                <a:cxn ang="0">
                  <a:pos x="220" y="61"/>
                </a:cxn>
                <a:cxn ang="0">
                  <a:pos x="171" y="54"/>
                </a:cxn>
                <a:cxn ang="0">
                  <a:pos x="179" y="28"/>
                </a:cxn>
                <a:cxn ang="0">
                  <a:pos x="156" y="15"/>
                </a:cxn>
                <a:cxn ang="0">
                  <a:pos x="53" y="13"/>
                </a:cxn>
                <a:cxn ang="0">
                  <a:pos x="52" y="192"/>
                </a:cxn>
                <a:cxn ang="0">
                  <a:pos x="57" y="278"/>
                </a:cxn>
                <a:cxn ang="0">
                  <a:pos x="40" y="287"/>
                </a:cxn>
                <a:cxn ang="0">
                  <a:pos x="11" y="291"/>
                </a:cxn>
                <a:cxn ang="0">
                  <a:pos x="17" y="340"/>
                </a:cxn>
                <a:cxn ang="0">
                  <a:pos x="40" y="335"/>
                </a:cxn>
                <a:cxn ang="0">
                  <a:pos x="58" y="326"/>
                </a:cxn>
                <a:cxn ang="0">
                  <a:pos x="53" y="403"/>
                </a:cxn>
                <a:cxn ang="0">
                  <a:pos x="185" y="398"/>
                </a:cxn>
                <a:cxn ang="0">
                  <a:pos x="243" y="428"/>
                </a:cxn>
                <a:cxn ang="0">
                  <a:pos x="258" y="465"/>
                </a:cxn>
                <a:cxn ang="0">
                  <a:pos x="306" y="441"/>
                </a:cxn>
                <a:cxn ang="0">
                  <a:pos x="286" y="418"/>
                </a:cxn>
                <a:cxn ang="0">
                  <a:pos x="333" y="397"/>
                </a:cxn>
                <a:cxn ang="0">
                  <a:pos x="406" y="398"/>
                </a:cxn>
                <a:cxn ang="0">
                  <a:pos x="399" y="298"/>
                </a:cxn>
              </a:cxnLst>
              <a:rect l="0" t="0" r="r" b="b"/>
              <a:pathLst>
                <a:path w="468" h="469">
                  <a:moveTo>
                    <a:pt x="399" y="298"/>
                  </a:moveTo>
                  <a:cubicBezTo>
                    <a:pt x="404" y="291"/>
                    <a:pt x="410" y="291"/>
                    <a:pt x="412" y="298"/>
                  </a:cubicBezTo>
                  <a:cubicBezTo>
                    <a:pt x="414" y="304"/>
                    <a:pt x="418" y="315"/>
                    <a:pt x="428" y="315"/>
                  </a:cubicBezTo>
                  <a:cubicBezTo>
                    <a:pt x="437" y="315"/>
                    <a:pt x="451" y="298"/>
                    <a:pt x="456" y="284"/>
                  </a:cubicBezTo>
                  <a:cubicBezTo>
                    <a:pt x="461" y="269"/>
                    <a:pt x="468" y="253"/>
                    <a:pt x="461" y="247"/>
                  </a:cubicBezTo>
                  <a:cubicBezTo>
                    <a:pt x="453" y="240"/>
                    <a:pt x="438" y="252"/>
                    <a:pt x="427" y="255"/>
                  </a:cubicBezTo>
                  <a:cubicBezTo>
                    <a:pt x="415" y="257"/>
                    <a:pt x="405" y="251"/>
                    <a:pt x="403" y="234"/>
                  </a:cubicBezTo>
                  <a:cubicBezTo>
                    <a:pt x="400" y="218"/>
                    <a:pt x="405" y="181"/>
                    <a:pt x="407" y="161"/>
                  </a:cubicBezTo>
                  <a:cubicBezTo>
                    <a:pt x="409" y="140"/>
                    <a:pt x="417" y="72"/>
                    <a:pt x="405" y="11"/>
                  </a:cubicBezTo>
                  <a:cubicBezTo>
                    <a:pt x="345" y="17"/>
                    <a:pt x="294" y="11"/>
                    <a:pt x="266" y="5"/>
                  </a:cubicBezTo>
                  <a:cubicBezTo>
                    <a:pt x="238" y="0"/>
                    <a:pt x="222" y="17"/>
                    <a:pt x="222" y="24"/>
                  </a:cubicBezTo>
                  <a:cubicBezTo>
                    <a:pt x="222" y="32"/>
                    <a:pt x="236" y="53"/>
                    <a:pt x="220" y="61"/>
                  </a:cubicBezTo>
                  <a:cubicBezTo>
                    <a:pt x="204" y="69"/>
                    <a:pt x="179" y="67"/>
                    <a:pt x="171" y="54"/>
                  </a:cubicBezTo>
                  <a:cubicBezTo>
                    <a:pt x="164" y="40"/>
                    <a:pt x="179" y="34"/>
                    <a:pt x="179" y="28"/>
                  </a:cubicBezTo>
                  <a:cubicBezTo>
                    <a:pt x="179" y="22"/>
                    <a:pt x="169" y="15"/>
                    <a:pt x="156" y="15"/>
                  </a:cubicBezTo>
                  <a:cubicBezTo>
                    <a:pt x="144" y="15"/>
                    <a:pt x="107" y="21"/>
                    <a:pt x="53" y="13"/>
                  </a:cubicBezTo>
                  <a:cubicBezTo>
                    <a:pt x="51" y="26"/>
                    <a:pt x="41" y="149"/>
                    <a:pt x="52" y="192"/>
                  </a:cubicBezTo>
                  <a:cubicBezTo>
                    <a:pt x="64" y="235"/>
                    <a:pt x="60" y="269"/>
                    <a:pt x="57" y="278"/>
                  </a:cubicBezTo>
                  <a:cubicBezTo>
                    <a:pt x="54" y="287"/>
                    <a:pt x="48" y="293"/>
                    <a:pt x="40" y="287"/>
                  </a:cubicBezTo>
                  <a:cubicBezTo>
                    <a:pt x="33" y="281"/>
                    <a:pt x="21" y="273"/>
                    <a:pt x="11" y="291"/>
                  </a:cubicBezTo>
                  <a:cubicBezTo>
                    <a:pt x="0" y="309"/>
                    <a:pt x="10" y="337"/>
                    <a:pt x="17" y="340"/>
                  </a:cubicBezTo>
                  <a:cubicBezTo>
                    <a:pt x="25" y="344"/>
                    <a:pt x="37" y="345"/>
                    <a:pt x="40" y="335"/>
                  </a:cubicBezTo>
                  <a:cubicBezTo>
                    <a:pt x="44" y="325"/>
                    <a:pt x="52" y="320"/>
                    <a:pt x="58" y="326"/>
                  </a:cubicBezTo>
                  <a:cubicBezTo>
                    <a:pt x="76" y="344"/>
                    <a:pt x="46" y="354"/>
                    <a:pt x="53" y="403"/>
                  </a:cubicBezTo>
                  <a:cubicBezTo>
                    <a:pt x="73" y="403"/>
                    <a:pt x="146" y="390"/>
                    <a:pt x="185" y="398"/>
                  </a:cubicBezTo>
                  <a:cubicBezTo>
                    <a:pt x="214" y="403"/>
                    <a:pt x="247" y="413"/>
                    <a:pt x="243" y="428"/>
                  </a:cubicBezTo>
                  <a:cubicBezTo>
                    <a:pt x="239" y="440"/>
                    <a:pt x="219" y="461"/>
                    <a:pt x="258" y="465"/>
                  </a:cubicBezTo>
                  <a:cubicBezTo>
                    <a:pt x="296" y="469"/>
                    <a:pt x="306" y="447"/>
                    <a:pt x="306" y="441"/>
                  </a:cubicBezTo>
                  <a:cubicBezTo>
                    <a:pt x="306" y="425"/>
                    <a:pt x="286" y="429"/>
                    <a:pt x="286" y="418"/>
                  </a:cubicBezTo>
                  <a:cubicBezTo>
                    <a:pt x="287" y="406"/>
                    <a:pt x="307" y="394"/>
                    <a:pt x="333" y="397"/>
                  </a:cubicBezTo>
                  <a:cubicBezTo>
                    <a:pt x="360" y="400"/>
                    <a:pt x="368" y="409"/>
                    <a:pt x="406" y="398"/>
                  </a:cubicBezTo>
                  <a:cubicBezTo>
                    <a:pt x="402" y="383"/>
                    <a:pt x="394" y="305"/>
                    <a:pt x="399" y="298"/>
                  </a:cubicBezTo>
                  <a:close/>
                </a:path>
              </a:pathLst>
            </a:custGeom>
            <a:solidFill>
              <a:schemeClr val="tx1"/>
            </a:solidFill>
            <a:ln w="76200" cap="flat" cmpd="sng">
              <a:solidFill>
                <a:srgbClr val="000000"/>
              </a:solidFill>
              <a:prstDash val="solid"/>
              <a:miter lim="800000"/>
              <a:headEnd/>
              <a:tailEnd/>
            </a:ln>
            <a:scene3d>
              <a:camera prst="isometricOffAxis2Left"/>
              <a:lightRig rig="threePt" dir="t"/>
            </a:scene3d>
            <a:sp3d extrusionH="19050" contourW="19050" prstMaterial="metal">
              <a:bevelT/>
            </a:sp3d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51881" y="506791"/>
            <a:ext cx="6121021" cy="677108"/>
          </a:xfrm>
        </p:spPr>
        <p:txBody>
          <a:bodyPr/>
          <a:lstStyle/>
          <a:p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Online</a:t>
            </a:r>
            <a:r>
              <a:rPr lang="en-US" sz="4400" dirty="0" smtClean="0">
                <a:solidFill>
                  <a:schemeClr val="bg1"/>
                </a:solidFill>
              </a:rPr>
              <a:t> </a:t>
            </a:r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Courses</a:t>
            </a:r>
            <a:endParaRPr lang="en-US" sz="4400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5311" y="3657593"/>
            <a:ext cx="8523027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3200" b="1" dirty="0" smtClean="0">
                <a:latin typeface="+mn-lt"/>
              </a:rPr>
              <a:t>Submitted 19 courses </a:t>
            </a:r>
            <a:r>
              <a:rPr lang="en-US" sz="2400" dirty="0" smtClean="0">
                <a:latin typeface="+mn-lt"/>
              </a:rPr>
              <a:t>(January 1, 2013)</a:t>
            </a:r>
          </a:p>
          <a:p>
            <a:r>
              <a:rPr lang="en-US" dirty="0" smtClean="0"/>
              <a:t>	</a:t>
            </a:r>
            <a:r>
              <a:rPr lang="en-US" sz="2200" dirty="0" smtClean="0"/>
              <a:t>10 </a:t>
            </a:r>
            <a:r>
              <a:rPr lang="en-US" sz="2200" i="1" dirty="0" smtClean="0"/>
              <a:t>approved</a:t>
            </a:r>
          </a:p>
          <a:p>
            <a:r>
              <a:rPr lang="en-US" sz="2200" dirty="0" smtClean="0"/>
              <a:t>	  2 </a:t>
            </a:r>
            <a:r>
              <a:rPr lang="en-US" sz="2200" i="1" dirty="0" smtClean="0"/>
              <a:t>pending</a:t>
            </a:r>
          </a:p>
          <a:p>
            <a:r>
              <a:rPr lang="en-US" sz="2200" dirty="0" smtClean="0"/>
              <a:t>	  1 </a:t>
            </a:r>
            <a:r>
              <a:rPr lang="en-US" sz="2200" i="1" dirty="0" smtClean="0"/>
              <a:t>withdraw</a:t>
            </a:r>
            <a:r>
              <a:rPr lang="en-US" sz="2200" dirty="0" smtClean="0"/>
              <a:t>n</a:t>
            </a:r>
          </a:p>
          <a:p>
            <a:r>
              <a:rPr lang="en-US" sz="2200" dirty="0" smtClean="0"/>
              <a:t>	  3 </a:t>
            </a:r>
            <a:r>
              <a:rPr lang="en-US" sz="2200" i="1" dirty="0" smtClean="0"/>
              <a:t>awaiting review by reviewing program</a:t>
            </a:r>
          </a:p>
          <a:p>
            <a:r>
              <a:rPr lang="en-US" sz="2200" dirty="0" smtClean="0"/>
              <a:t>	  3 </a:t>
            </a:r>
            <a:r>
              <a:rPr lang="en-US" sz="2200" i="1" dirty="0" smtClean="0"/>
              <a:t>denied</a:t>
            </a:r>
          </a:p>
          <a:p>
            <a:endParaRPr lang="en-US" sz="2200" i="1" dirty="0" smtClean="0"/>
          </a:p>
          <a:p>
            <a:r>
              <a:rPr lang="en-US" sz="2400" dirty="0" smtClean="0"/>
              <a:t>By February 2013, 12 more courses in reviewing queue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 rot="521913">
            <a:off x="880406" y="388746"/>
            <a:ext cx="11592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Digital </a:t>
            </a:r>
          </a:p>
          <a:p>
            <a:pPr algn="ctr"/>
            <a:r>
              <a:rPr lang="en-US" b="1" cap="none" spc="0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Learning</a:t>
            </a:r>
            <a:endParaRPr lang="en-US" b="1" cap="none" spc="0" dirty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0" cy="1600200"/>
            <a:chOff x="0" y="0"/>
            <a:chExt cx="9144000" cy="16002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1600200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11"/>
            <p:cNvSpPr>
              <a:spLocks/>
            </p:cNvSpPr>
            <p:nvPr/>
          </p:nvSpPr>
          <p:spPr bwMode="auto">
            <a:xfrm>
              <a:off x="682388" y="356258"/>
              <a:ext cx="1569493" cy="904162"/>
            </a:xfrm>
            <a:custGeom>
              <a:avLst/>
              <a:gdLst/>
              <a:ahLst/>
              <a:cxnLst>
                <a:cxn ang="0">
                  <a:pos x="399" y="298"/>
                </a:cxn>
                <a:cxn ang="0">
                  <a:pos x="412" y="298"/>
                </a:cxn>
                <a:cxn ang="0">
                  <a:pos x="428" y="315"/>
                </a:cxn>
                <a:cxn ang="0">
                  <a:pos x="456" y="284"/>
                </a:cxn>
                <a:cxn ang="0">
                  <a:pos x="461" y="247"/>
                </a:cxn>
                <a:cxn ang="0">
                  <a:pos x="427" y="255"/>
                </a:cxn>
                <a:cxn ang="0">
                  <a:pos x="403" y="234"/>
                </a:cxn>
                <a:cxn ang="0">
                  <a:pos x="407" y="161"/>
                </a:cxn>
                <a:cxn ang="0">
                  <a:pos x="405" y="11"/>
                </a:cxn>
                <a:cxn ang="0">
                  <a:pos x="266" y="5"/>
                </a:cxn>
                <a:cxn ang="0">
                  <a:pos x="222" y="24"/>
                </a:cxn>
                <a:cxn ang="0">
                  <a:pos x="220" y="61"/>
                </a:cxn>
                <a:cxn ang="0">
                  <a:pos x="171" y="54"/>
                </a:cxn>
                <a:cxn ang="0">
                  <a:pos x="179" y="28"/>
                </a:cxn>
                <a:cxn ang="0">
                  <a:pos x="156" y="15"/>
                </a:cxn>
                <a:cxn ang="0">
                  <a:pos x="53" y="13"/>
                </a:cxn>
                <a:cxn ang="0">
                  <a:pos x="52" y="192"/>
                </a:cxn>
                <a:cxn ang="0">
                  <a:pos x="57" y="278"/>
                </a:cxn>
                <a:cxn ang="0">
                  <a:pos x="40" y="287"/>
                </a:cxn>
                <a:cxn ang="0">
                  <a:pos x="11" y="291"/>
                </a:cxn>
                <a:cxn ang="0">
                  <a:pos x="17" y="340"/>
                </a:cxn>
                <a:cxn ang="0">
                  <a:pos x="40" y="335"/>
                </a:cxn>
                <a:cxn ang="0">
                  <a:pos x="58" y="326"/>
                </a:cxn>
                <a:cxn ang="0">
                  <a:pos x="53" y="403"/>
                </a:cxn>
                <a:cxn ang="0">
                  <a:pos x="185" y="398"/>
                </a:cxn>
                <a:cxn ang="0">
                  <a:pos x="243" y="428"/>
                </a:cxn>
                <a:cxn ang="0">
                  <a:pos x="258" y="465"/>
                </a:cxn>
                <a:cxn ang="0">
                  <a:pos x="306" y="441"/>
                </a:cxn>
                <a:cxn ang="0">
                  <a:pos x="286" y="418"/>
                </a:cxn>
                <a:cxn ang="0">
                  <a:pos x="333" y="397"/>
                </a:cxn>
                <a:cxn ang="0">
                  <a:pos x="406" y="398"/>
                </a:cxn>
                <a:cxn ang="0">
                  <a:pos x="399" y="298"/>
                </a:cxn>
              </a:cxnLst>
              <a:rect l="0" t="0" r="r" b="b"/>
              <a:pathLst>
                <a:path w="468" h="469">
                  <a:moveTo>
                    <a:pt x="399" y="298"/>
                  </a:moveTo>
                  <a:cubicBezTo>
                    <a:pt x="404" y="291"/>
                    <a:pt x="410" y="291"/>
                    <a:pt x="412" y="298"/>
                  </a:cubicBezTo>
                  <a:cubicBezTo>
                    <a:pt x="414" y="304"/>
                    <a:pt x="418" y="315"/>
                    <a:pt x="428" y="315"/>
                  </a:cubicBezTo>
                  <a:cubicBezTo>
                    <a:pt x="437" y="315"/>
                    <a:pt x="451" y="298"/>
                    <a:pt x="456" y="284"/>
                  </a:cubicBezTo>
                  <a:cubicBezTo>
                    <a:pt x="461" y="269"/>
                    <a:pt x="468" y="253"/>
                    <a:pt x="461" y="247"/>
                  </a:cubicBezTo>
                  <a:cubicBezTo>
                    <a:pt x="453" y="240"/>
                    <a:pt x="438" y="252"/>
                    <a:pt x="427" y="255"/>
                  </a:cubicBezTo>
                  <a:cubicBezTo>
                    <a:pt x="415" y="257"/>
                    <a:pt x="405" y="251"/>
                    <a:pt x="403" y="234"/>
                  </a:cubicBezTo>
                  <a:cubicBezTo>
                    <a:pt x="400" y="218"/>
                    <a:pt x="405" y="181"/>
                    <a:pt x="407" y="161"/>
                  </a:cubicBezTo>
                  <a:cubicBezTo>
                    <a:pt x="409" y="140"/>
                    <a:pt x="417" y="72"/>
                    <a:pt x="405" y="11"/>
                  </a:cubicBezTo>
                  <a:cubicBezTo>
                    <a:pt x="345" y="17"/>
                    <a:pt x="294" y="11"/>
                    <a:pt x="266" y="5"/>
                  </a:cubicBezTo>
                  <a:cubicBezTo>
                    <a:pt x="238" y="0"/>
                    <a:pt x="222" y="17"/>
                    <a:pt x="222" y="24"/>
                  </a:cubicBezTo>
                  <a:cubicBezTo>
                    <a:pt x="222" y="32"/>
                    <a:pt x="236" y="53"/>
                    <a:pt x="220" y="61"/>
                  </a:cubicBezTo>
                  <a:cubicBezTo>
                    <a:pt x="204" y="69"/>
                    <a:pt x="179" y="67"/>
                    <a:pt x="171" y="54"/>
                  </a:cubicBezTo>
                  <a:cubicBezTo>
                    <a:pt x="164" y="40"/>
                    <a:pt x="179" y="34"/>
                    <a:pt x="179" y="28"/>
                  </a:cubicBezTo>
                  <a:cubicBezTo>
                    <a:pt x="179" y="22"/>
                    <a:pt x="169" y="15"/>
                    <a:pt x="156" y="15"/>
                  </a:cubicBezTo>
                  <a:cubicBezTo>
                    <a:pt x="144" y="15"/>
                    <a:pt x="107" y="21"/>
                    <a:pt x="53" y="13"/>
                  </a:cubicBezTo>
                  <a:cubicBezTo>
                    <a:pt x="51" y="26"/>
                    <a:pt x="41" y="149"/>
                    <a:pt x="52" y="192"/>
                  </a:cubicBezTo>
                  <a:cubicBezTo>
                    <a:pt x="64" y="235"/>
                    <a:pt x="60" y="269"/>
                    <a:pt x="57" y="278"/>
                  </a:cubicBezTo>
                  <a:cubicBezTo>
                    <a:pt x="54" y="287"/>
                    <a:pt x="48" y="293"/>
                    <a:pt x="40" y="287"/>
                  </a:cubicBezTo>
                  <a:cubicBezTo>
                    <a:pt x="33" y="281"/>
                    <a:pt x="21" y="273"/>
                    <a:pt x="11" y="291"/>
                  </a:cubicBezTo>
                  <a:cubicBezTo>
                    <a:pt x="0" y="309"/>
                    <a:pt x="10" y="337"/>
                    <a:pt x="17" y="340"/>
                  </a:cubicBezTo>
                  <a:cubicBezTo>
                    <a:pt x="25" y="344"/>
                    <a:pt x="37" y="345"/>
                    <a:pt x="40" y="335"/>
                  </a:cubicBezTo>
                  <a:cubicBezTo>
                    <a:pt x="44" y="325"/>
                    <a:pt x="52" y="320"/>
                    <a:pt x="58" y="326"/>
                  </a:cubicBezTo>
                  <a:cubicBezTo>
                    <a:pt x="76" y="344"/>
                    <a:pt x="46" y="354"/>
                    <a:pt x="53" y="403"/>
                  </a:cubicBezTo>
                  <a:cubicBezTo>
                    <a:pt x="73" y="403"/>
                    <a:pt x="146" y="390"/>
                    <a:pt x="185" y="398"/>
                  </a:cubicBezTo>
                  <a:cubicBezTo>
                    <a:pt x="214" y="403"/>
                    <a:pt x="247" y="413"/>
                    <a:pt x="243" y="428"/>
                  </a:cubicBezTo>
                  <a:cubicBezTo>
                    <a:pt x="239" y="440"/>
                    <a:pt x="219" y="461"/>
                    <a:pt x="258" y="465"/>
                  </a:cubicBezTo>
                  <a:cubicBezTo>
                    <a:pt x="296" y="469"/>
                    <a:pt x="306" y="447"/>
                    <a:pt x="306" y="441"/>
                  </a:cubicBezTo>
                  <a:cubicBezTo>
                    <a:pt x="306" y="425"/>
                    <a:pt x="286" y="429"/>
                    <a:pt x="286" y="418"/>
                  </a:cubicBezTo>
                  <a:cubicBezTo>
                    <a:pt x="287" y="406"/>
                    <a:pt x="307" y="394"/>
                    <a:pt x="333" y="397"/>
                  </a:cubicBezTo>
                  <a:cubicBezTo>
                    <a:pt x="360" y="400"/>
                    <a:pt x="368" y="409"/>
                    <a:pt x="406" y="398"/>
                  </a:cubicBezTo>
                  <a:cubicBezTo>
                    <a:pt x="402" y="383"/>
                    <a:pt x="394" y="305"/>
                    <a:pt x="399" y="298"/>
                  </a:cubicBezTo>
                  <a:close/>
                </a:path>
              </a:pathLst>
            </a:custGeom>
            <a:solidFill>
              <a:schemeClr val="tx1"/>
            </a:solidFill>
            <a:ln w="76200" cap="flat" cmpd="sng">
              <a:solidFill>
                <a:srgbClr val="000000"/>
              </a:solidFill>
              <a:prstDash val="solid"/>
              <a:miter lim="800000"/>
              <a:headEnd/>
              <a:tailEnd/>
            </a:ln>
            <a:scene3d>
              <a:camera prst="isometricOffAxis2Left"/>
              <a:lightRig rig="threePt" dir="t"/>
            </a:scene3d>
            <a:sp3d extrusionH="19050" contourW="19050" prstMaterial="metal">
              <a:bevelT/>
            </a:sp3d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Content Placeholder 6"/>
          <p:cNvSpPr txBox="1">
            <a:spLocks noGrp="1"/>
          </p:cNvSpPr>
          <p:nvPr>
            <p:ph idx="1"/>
          </p:nvPr>
        </p:nvSpPr>
        <p:spPr>
          <a:xfrm>
            <a:off x="593680" y="4339986"/>
            <a:ext cx="8229600" cy="19574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n-lt"/>
              </a:rPr>
              <a:t>PD courses – 20 available</a:t>
            </a:r>
          </a:p>
          <a:p>
            <a:endParaRPr lang="en-US" dirty="0" smtClean="0"/>
          </a:p>
          <a:p>
            <a:r>
              <a:rPr lang="en-US" sz="2400" b="1" dirty="0" smtClean="0">
                <a:latin typeface="+mn-lt"/>
              </a:rPr>
              <a:t>Race to the Top Projects 7 and 21 </a:t>
            </a:r>
            <a:endParaRPr lang="en-US" sz="2400" b="1" dirty="0" smtClean="0"/>
          </a:p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   </a:t>
            </a:r>
            <a:r>
              <a:rPr lang="en-US" sz="2000" dirty="0" smtClean="0"/>
              <a:t>Dedicated to developing Common Core professional development   </a:t>
            </a:r>
          </a:p>
          <a:p>
            <a:r>
              <a:rPr lang="en-US" sz="2000" dirty="0" smtClean="0"/>
              <a:t>     courses and student modules 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93680" y="1815152"/>
            <a:ext cx="827054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+mn-lt"/>
              </a:rPr>
              <a:t>Recovery Student Courses</a:t>
            </a:r>
          </a:p>
          <a:p>
            <a:r>
              <a:rPr lang="en-US" sz="800" b="1" dirty="0" smtClean="0">
                <a:latin typeface="+mn-lt"/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 </a:t>
            </a:r>
            <a:r>
              <a:rPr lang="en-US" sz="2200" dirty="0" smtClean="0"/>
              <a:t>Blended format</a:t>
            </a:r>
          </a:p>
          <a:p>
            <a:pPr>
              <a:buFont typeface="Arial" pitchFamily="34" charset="0"/>
              <a:buChar char="•"/>
            </a:pPr>
            <a:r>
              <a:rPr lang="en-US" sz="2200" dirty="0" smtClean="0"/>
              <a:t>   2012 summer – Harford County provided 18 blended recovery 	courses for 575 students.  Baltimore, Frederick, and </a:t>
            </a:r>
          </a:p>
          <a:p>
            <a:r>
              <a:rPr lang="en-US" sz="2200" dirty="0" smtClean="0"/>
              <a:t>            Prince 	George’s Counties also reported use of recovery  </a:t>
            </a:r>
          </a:p>
          <a:p>
            <a:r>
              <a:rPr lang="en-US" sz="2200" dirty="0" smtClean="0"/>
              <a:t>            courses.</a:t>
            </a:r>
            <a:endParaRPr lang="en-US" sz="22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51881" y="506791"/>
            <a:ext cx="6121021" cy="677108"/>
          </a:xfrm>
        </p:spPr>
        <p:txBody>
          <a:bodyPr/>
          <a:lstStyle/>
          <a:p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Online Courses</a:t>
            </a:r>
            <a:endParaRPr lang="en-US" sz="4400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521913">
            <a:off x="880406" y="388746"/>
            <a:ext cx="11592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Digital </a:t>
            </a:r>
          </a:p>
          <a:p>
            <a:pPr algn="ctr"/>
            <a:r>
              <a:rPr lang="en-US" b="1" cap="none" spc="0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Learning</a:t>
            </a:r>
            <a:endParaRPr lang="en-US" b="1" cap="none" spc="0" dirty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981200"/>
            <a:ext cx="8229600" cy="4271939"/>
          </a:xfrm>
          <a:ln>
            <a:noFill/>
          </a:ln>
        </p:spPr>
        <p:txBody>
          <a:bodyPr/>
          <a:lstStyle/>
          <a:p>
            <a:pPr>
              <a:buNone/>
            </a:pPr>
            <a:r>
              <a:rPr lang="en-US" sz="2800" b="1" dirty="0" smtClean="0"/>
              <a:t>MD K12 Digital Library</a:t>
            </a:r>
          </a:p>
          <a:p>
            <a:pPr lvl="1"/>
            <a:r>
              <a:rPr lang="en-US" sz="2400" dirty="0" err="1" smtClean="0"/>
              <a:t>eReader</a:t>
            </a:r>
            <a:r>
              <a:rPr lang="en-US" sz="2400" dirty="0" smtClean="0"/>
              <a:t> Study – House Bill 1220</a:t>
            </a:r>
          </a:p>
          <a:p>
            <a:pPr>
              <a:buNone/>
            </a:pPr>
            <a:r>
              <a:rPr lang="en-US" sz="2800" b="1" dirty="0" smtClean="0"/>
              <a:t>District use of tablets  </a:t>
            </a:r>
          </a:p>
          <a:p>
            <a:pPr lvl="1"/>
            <a:r>
              <a:rPr lang="en-US" sz="2400" dirty="0" smtClean="0"/>
              <a:t>6, 056 </a:t>
            </a:r>
            <a:r>
              <a:rPr lang="en-US" sz="2400" dirty="0" err="1" smtClean="0"/>
              <a:t>iPads</a:t>
            </a:r>
            <a:r>
              <a:rPr lang="en-US" sz="2400" dirty="0" smtClean="0"/>
              <a:t> – limited district reporting</a:t>
            </a:r>
          </a:p>
          <a:p>
            <a:pPr>
              <a:buNone/>
            </a:pPr>
            <a:r>
              <a:rPr lang="en-US" sz="2800" b="1" dirty="0" smtClean="0"/>
              <a:t>District use of </a:t>
            </a:r>
            <a:r>
              <a:rPr lang="en-US" sz="2800" b="1" dirty="0" err="1" smtClean="0"/>
              <a:t>ePortfolios</a:t>
            </a:r>
            <a:r>
              <a:rPr lang="en-US" sz="2800" b="1" dirty="0" smtClean="0"/>
              <a:t>  </a:t>
            </a:r>
          </a:p>
          <a:p>
            <a:pPr lvl="1"/>
            <a:r>
              <a:rPr lang="en-US" sz="2400" dirty="0" err="1" smtClean="0"/>
              <a:t>ThreeRing</a:t>
            </a:r>
            <a:r>
              <a:rPr lang="en-US" sz="2400" dirty="0" smtClean="0"/>
              <a:t>, Sky Drive</a:t>
            </a:r>
          </a:p>
          <a:p>
            <a:pPr>
              <a:buNone/>
            </a:pPr>
            <a:r>
              <a:rPr lang="en-US" sz="2800" b="1" dirty="0" smtClean="0"/>
              <a:t>Streaming video resources  </a:t>
            </a:r>
          </a:p>
          <a:p>
            <a:pPr lvl="1"/>
            <a:r>
              <a:rPr lang="en-US" sz="2400" dirty="0" smtClean="0"/>
              <a:t>Safari Montage, Discovery Education</a:t>
            </a:r>
          </a:p>
          <a:p>
            <a:pPr lvl="1">
              <a:buNone/>
            </a:pPr>
            <a:r>
              <a:rPr lang="en-US" sz="2800" b="1" dirty="0" err="1" smtClean="0">
                <a:ea typeface="+mn-ea"/>
                <a:cs typeface="+mn-cs"/>
              </a:rPr>
              <a:t>eTextbooks</a:t>
            </a:r>
            <a:r>
              <a:rPr lang="en-US" sz="2800" b="1" dirty="0" smtClean="0">
                <a:ea typeface="+mn-ea"/>
                <a:cs typeface="+mn-cs"/>
              </a:rPr>
              <a:t> </a:t>
            </a:r>
            <a:r>
              <a:rPr lang="en-US" sz="2800" dirty="0" smtClean="0">
                <a:ea typeface="+mn-ea"/>
                <a:cs typeface="+mn-cs"/>
              </a:rPr>
              <a:t>– </a:t>
            </a:r>
            <a:r>
              <a:rPr lang="en-US" sz="2400" dirty="0" smtClean="0"/>
              <a:t>districts investigating</a:t>
            </a:r>
          </a:p>
        </p:txBody>
      </p:sp>
      <p:sp>
        <p:nvSpPr>
          <p:cNvPr id="4" name="Rectangle 3"/>
          <p:cNvSpPr/>
          <p:nvPr/>
        </p:nvSpPr>
        <p:spPr>
          <a:xfrm rot="19587527">
            <a:off x="1721907" y="3085236"/>
            <a:ext cx="5489456" cy="175432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accent4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Professional </a:t>
            </a:r>
          </a:p>
          <a:p>
            <a:pPr algn="ctr"/>
            <a:r>
              <a:rPr lang="en-US" sz="5400" b="1" dirty="0" smtClean="0">
                <a:ln w="17780" cmpd="sng">
                  <a:solidFill>
                    <a:schemeClr val="accent4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Development</a:t>
            </a:r>
            <a:endParaRPr lang="en-US" sz="5400" b="1" cap="none" spc="0" dirty="0">
              <a:ln w="17780" cmpd="sng">
                <a:solidFill>
                  <a:schemeClr val="accent4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0" cy="1600200"/>
            <a:chOff x="0" y="0"/>
            <a:chExt cx="9144000" cy="16002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9144000" cy="1600200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11"/>
            <p:cNvSpPr>
              <a:spLocks/>
            </p:cNvSpPr>
            <p:nvPr/>
          </p:nvSpPr>
          <p:spPr bwMode="auto">
            <a:xfrm>
              <a:off x="682388" y="356258"/>
              <a:ext cx="1569493" cy="904162"/>
            </a:xfrm>
            <a:custGeom>
              <a:avLst/>
              <a:gdLst/>
              <a:ahLst/>
              <a:cxnLst>
                <a:cxn ang="0">
                  <a:pos x="399" y="298"/>
                </a:cxn>
                <a:cxn ang="0">
                  <a:pos x="412" y="298"/>
                </a:cxn>
                <a:cxn ang="0">
                  <a:pos x="428" y="315"/>
                </a:cxn>
                <a:cxn ang="0">
                  <a:pos x="456" y="284"/>
                </a:cxn>
                <a:cxn ang="0">
                  <a:pos x="461" y="247"/>
                </a:cxn>
                <a:cxn ang="0">
                  <a:pos x="427" y="255"/>
                </a:cxn>
                <a:cxn ang="0">
                  <a:pos x="403" y="234"/>
                </a:cxn>
                <a:cxn ang="0">
                  <a:pos x="407" y="161"/>
                </a:cxn>
                <a:cxn ang="0">
                  <a:pos x="405" y="11"/>
                </a:cxn>
                <a:cxn ang="0">
                  <a:pos x="266" y="5"/>
                </a:cxn>
                <a:cxn ang="0">
                  <a:pos x="222" y="24"/>
                </a:cxn>
                <a:cxn ang="0">
                  <a:pos x="220" y="61"/>
                </a:cxn>
                <a:cxn ang="0">
                  <a:pos x="171" y="54"/>
                </a:cxn>
                <a:cxn ang="0">
                  <a:pos x="179" y="28"/>
                </a:cxn>
                <a:cxn ang="0">
                  <a:pos x="156" y="15"/>
                </a:cxn>
                <a:cxn ang="0">
                  <a:pos x="53" y="13"/>
                </a:cxn>
                <a:cxn ang="0">
                  <a:pos x="52" y="192"/>
                </a:cxn>
                <a:cxn ang="0">
                  <a:pos x="57" y="278"/>
                </a:cxn>
                <a:cxn ang="0">
                  <a:pos x="40" y="287"/>
                </a:cxn>
                <a:cxn ang="0">
                  <a:pos x="11" y="291"/>
                </a:cxn>
                <a:cxn ang="0">
                  <a:pos x="17" y="340"/>
                </a:cxn>
                <a:cxn ang="0">
                  <a:pos x="40" y="335"/>
                </a:cxn>
                <a:cxn ang="0">
                  <a:pos x="58" y="326"/>
                </a:cxn>
                <a:cxn ang="0">
                  <a:pos x="53" y="403"/>
                </a:cxn>
                <a:cxn ang="0">
                  <a:pos x="185" y="398"/>
                </a:cxn>
                <a:cxn ang="0">
                  <a:pos x="243" y="428"/>
                </a:cxn>
                <a:cxn ang="0">
                  <a:pos x="258" y="465"/>
                </a:cxn>
                <a:cxn ang="0">
                  <a:pos x="306" y="441"/>
                </a:cxn>
                <a:cxn ang="0">
                  <a:pos x="286" y="418"/>
                </a:cxn>
                <a:cxn ang="0">
                  <a:pos x="333" y="397"/>
                </a:cxn>
                <a:cxn ang="0">
                  <a:pos x="406" y="398"/>
                </a:cxn>
                <a:cxn ang="0">
                  <a:pos x="399" y="298"/>
                </a:cxn>
              </a:cxnLst>
              <a:rect l="0" t="0" r="r" b="b"/>
              <a:pathLst>
                <a:path w="468" h="469">
                  <a:moveTo>
                    <a:pt x="399" y="298"/>
                  </a:moveTo>
                  <a:cubicBezTo>
                    <a:pt x="404" y="291"/>
                    <a:pt x="410" y="291"/>
                    <a:pt x="412" y="298"/>
                  </a:cubicBezTo>
                  <a:cubicBezTo>
                    <a:pt x="414" y="304"/>
                    <a:pt x="418" y="315"/>
                    <a:pt x="428" y="315"/>
                  </a:cubicBezTo>
                  <a:cubicBezTo>
                    <a:pt x="437" y="315"/>
                    <a:pt x="451" y="298"/>
                    <a:pt x="456" y="284"/>
                  </a:cubicBezTo>
                  <a:cubicBezTo>
                    <a:pt x="461" y="269"/>
                    <a:pt x="468" y="253"/>
                    <a:pt x="461" y="247"/>
                  </a:cubicBezTo>
                  <a:cubicBezTo>
                    <a:pt x="453" y="240"/>
                    <a:pt x="438" y="252"/>
                    <a:pt x="427" y="255"/>
                  </a:cubicBezTo>
                  <a:cubicBezTo>
                    <a:pt x="415" y="257"/>
                    <a:pt x="405" y="251"/>
                    <a:pt x="403" y="234"/>
                  </a:cubicBezTo>
                  <a:cubicBezTo>
                    <a:pt x="400" y="218"/>
                    <a:pt x="405" y="181"/>
                    <a:pt x="407" y="161"/>
                  </a:cubicBezTo>
                  <a:cubicBezTo>
                    <a:pt x="409" y="140"/>
                    <a:pt x="417" y="72"/>
                    <a:pt x="405" y="11"/>
                  </a:cubicBezTo>
                  <a:cubicBezTo>
                    <a:pt x="345" y="17"/>
                    <a:pt x="294" y="11"/>
                    <a:pt x="266" y="5"/>
                  </a:cubicBezTo>
                  <a:cubicBezTo>
                    <a:pt x="238" y="0"/>
                    <a:pt x="222" y="17"/>
                    <a:pt x="222" y="24"/>
                  </a:cubicBezTo>
                  <a:cubicBezTo>
                    <a:pt x="222" y="32"/>
                    <a:pt x="236" y="53"/>
                    <a:pt x="220" y="61"/>
                  </a:cubicBezTo>
                  <a:cubicBezTo>
                    <a:pt x="204" y="69"/>
                    <a:pt x="179" y="67"/>
                    <a:pt x="171" y="54"/>
                  </a:cubicBezTo>
                  <a:cubicBezTo>
                    <a:pt x="164" y="40"/>
                    <a:pt x="179" y="34"/>
                    <a:pt x="179" y="28"/>
                  </a:cubicBezTo>
                  <a:cubicBezTo>
                    <a:pt x="179" y="22"/>
                    <a:pt x="169" y="15"/>
                    <a:pt x="156" y="15"/>
                  </a:cubicBezTo>
                  <a:cubicBezTo>
                    <a:pt x="144" y="15"/>
                    <a:pt x="107" y="21"/>
                    <a:pt x="53" y="13"/>
                  </a:cubicBezTo>
                  <a:cubicBezTo>
                    <a:pt x="51" y="26"/>
                    <a:pt x="41" y="149"/>
                    <a:pt x="52" y="192"/>
                  </a:cubicBezTo>
                  <a:cubicBezTo>
                    <a:pt x="64" y="235"/>
                    <a:pt x="60" y="269"/>
                    <a:pt x="57" y="278"/>
                  </a:cubicBezTo>
                  <a:cubicBezTo>
                    <a:pt x="54" y="287"/>
                    <a:pt x="48" y="293"/>
                    <a:pt x="40" y="287"/>
                  </a:cubicBezTo>
                  <a:cubicBezTo>
                    <a:pt x="33" y="281"/>
                    <a:pt x="21" y="273"/>
                    <a:pt x="11" y="291"/>
                  </a:cubicBezTo>
                  <a:cubicBezTo>
                    <a:pt x="0" y="309"/>
                    <a:pt x="10" y="337"/>
                    <a:pt x="17" y="340"/>
                  </a:cubicBezTo>
                  <a:cubicBezTo>
                    <a:pt x="25" y="344"/>
                    <a:pt x="37" y="345"/>
                    <a:pt x="40" y="335"/>
                  </a:cubicBezTo>
                  <a:cubicBezTo>
                    <a:pt x="44" y="325"/>
                    <a:pt x="52" y="320"/>
                    <a:pt x="58" y="326"/>
                  </a:cubicBezTo>
                  <a:cubicBezTo>
                    <a:pt x="76" y="344"/>
                    <a:pt x="46" y="354"/>
                    <a:pt x="53" y="403"/>
                  </a:cubicBezTo>
                  <a:cubicBezTo>
                    <a:pt x="73" y="403"/>
                    <a:pt x="146" y="390"/>
                    <a:pt x="185" y="398"/>
                  </a:cubicBezTo>
                  <a:cubicBezTo>
                    <a:pt x="214" y="403"/>
                    <a:pt x="247" y="413"/>
                    <a:pt x="243" y="428"/>
                  </a:cubicBezTo>
                  <a:cubicBezTo>
                    <a:pt x="239" y="440"/>
                    <a:pt x="219" y="461"/>
                    <a:pt x="258" y="465"/>
                  </a:cubicBezTo>
                  <a:cubicBezTo>
                    <a:pt x="296" y="469"/>
                    <a:pt x="306" y="447"/>
                    <a:pt x="306" y="441"/>
                  </a:cubicBezTo>
                  <a:cubicBezTo>
                    <a:pt x="306" y="425"/>
                    <a:pt x="286" y="429"/>
                    <a:pt x="286" y="418"/>
                  </a:cubicBezTo>
                  <a:cubicBezTo>
                    <a:pt x="287" y="406"/>
                    <a:pt x="307" y="394"/>
                    <a:pt x="333" y="397"/>
                  </a:cubicBezTo>
                  <a:cubicBezTo>
                    <a:pt x="360" y="400"/>
                    <a:pt x="368" y="409"/>
                    <a:pt x="406" y="398"/>
                  </a:cubicBezTo>
                  <a:cubicBezTo>
                    <a:pt x="402" y="383"/>
                    <a:pt x="394" y="305"/>
                    <a:pt x="399" y="298"/>
                  </a:cubicBezTo>
                  <a:close/>
                </a:path>
              </a:pathLst>
            </a:custGeom>
            <a:solidFill>
              <a:schemeClr val="tx1"/>
            </a:solidFill>
            <a:ln w="76200" cap="flat" cmpd="sng">
              <a:solidFill>
                <a:srgbClr val="000000"/>
              </a:solidFill>
              <a:prstDash val="solid"/>
              <a:miter lim="800000"/>
              <a:headEnd/>
              <a:tailEnd/>
            </a:ln>
            <a:scene3d>
              <a:camera prst="isometricOffAxis2Left"/>
              <a:lightRig rig="threePt" dir="t"/>
            </a:scene3d>
            <a:sp3d extrusionH="19050" contourW="19050" prstMaterial="metal">
              <a:bevelT/>
            </a:sp3d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51881" y="506791"/>
            <a:ext cx="6121021" cy="677108"/>
          </a:xfrm>
        </p:spPr>
        <p:txBody>
          <a:bodyPr/>
          <a:lstStyle/>
          <a:p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Digital Learning</a:t>
            </a:r>
            <a:endParaRPr lang="en-US" sz="4400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521913">
            <a:off x="880406" y="388746"/>
            <a:ext cx="11592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Digital </a:t>
            </a:r>
          </a:p>
          <a:p>
            <a:pPr algn="ctr"/>
            <a:r>
              <a:rPr lang="en-US" b="1" cap="none" spc="0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Learning</a:t>
            </a:r>
            <a:endParaRPr lang="en-US" b="1" cap="none" spc="0" dirty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9144000" cy="1600200"/>
            <a:chOff x="0" y="0"/>
            <a:chExt cx="9144000" cy="16002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9144000" cy="1600200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11"/>
            <p:cNvSpPr>
              <a:spLocks/>
            </p:cNvSpPr>
            <p:nvPr/>
          </p:nvSpPr>
          <p:spPr bwMode="auto">
            <a:xfrm>
              <a:off x="682388" y="356258"/>
              <a:ext cx="1569493" cy="904162"/>
            </a:xfrm>
            <a:custGeom>
              <a:avLst/>
              <a:gdLst/>
              <a:ahLst/>
              <a:cxnLst>
                <a:cxn ang="0">
                  <a:pos x="399" y="298"/>
                </a:cxn>
                <a:cxn ang="0">
                  <a:pos x="412" y="298"/>
                </a:cxn>
                <a:cxn ang="0">
                  <a:pos x="428" y="315"/>
                </a:cxn>
                <a:cxn ang="0">
                  <a:pos x="456" y="284"/>
                </a:cxn>
                <a:cxn ang="0">
                  <a:pos x="461" y="247"/>
                </a:cxn>
                <a:cxn ang="0">
                  <a:pos x="427" y="255"/>
                </a:cxn>
                <a:cxn ang="0">
                  <a:pos x="403" y="234"/>
                </a:cxn>
                <a:cxn ang="0">
                  <a:pos x="407" y="161"/>
                </a:cxn>
                <a:cxn ang="0">
                  <a:pos x="405" y="11"/>
                </a:cxn>
                <a:cxn ang="0">
                  <a:pos x="266" y="5"/>
                </a:cxn>
                <a:cxn ang="0">
                  <a:pos x="222" y="24"/>
                </a:cxn>
                <a:cxn ang="0">
                  <a:pos x="220" y="61"/>
                </a:cxn>
                <a:cxn ang="0">
                  <a:pos x="171" y="54"/>
                </a:cxn>
                <a:cxn ang="0">
                  <a:pos x="179" y="28"/>
                </a:cxn>
                <a:cxn ang="0">
                  <a:pos x="156" y="15"/>
                </a:cxn>
                <a:cxn ang="0">
                  <a:pos x="53" y="13"/>
                </a:cxn>
                <a:cxn ang="0">
                  <a:pos x="52" y="192"/>
                </a:cxn>
                <a:cxn ang="0">
                  <a:pos x="57" y="278"/>
                </a:cxn>
                <a:cxn ang="0">
                  <a:pos x="40" y="287"/>
                </a:cxn>
                <a:cxn ang="0">
                  <a:pos x="11" y="291"/>
                </a:cxn>
                <a:cxn ang="0">
                  <a:pos x="17" y="340"/>
                </a:cxn>
                <a:cxn ang="0">
                  <a:pos x="40" y="335"/>
                </a:cxn>
                <a:cxn ang="0">
                  <a:pos x="58" y="326"/>
                </a:cxn>
                <a:cxn ang="0">
                  <a:pos x="53" y="403"/>
                </a:cxn>
                <a:cxn ang="0">
                  <a:pos x="185" y="398"/>
                </a:cxn>
                <a:cxn ang="0">
                  <a:pos x="243" y="428"/>
                </a:cxn>
                <a:cxn ang="0">
                  <a:pos x="258" y="465"/>
                </a:cxn>
                <a:cxn ang="0">
                  <a:pos x="306" y="441"/>
                </a:cxn>
                <a:cxn ang="0">
                  <a:pos x="286" y="418"/>
                </a:cxn>
                <a:cxn ang="0">
                  <a:pos x="333" y="397"/>
                </a:cxn>
                <a:cxn ang="0">
                  <a:pos x="406" y="398"/>
                </a:cxn>
                <a:cxn ang="0">
                  <a:pos x="399" y="298"/>
                </a:cxn>
              </a:cxnLst>
              <a:rect l="0" t="0" r="r" b="b"/>
              <a:pathLst>
                <a:path w="468" h="469">
                  <a:moveTo>
                    <a:pt x="399" y="298"/>
                  </a:moveTo>
                  <a:cubicBezTo>
                    <a:pt x="404" y="291"/>
                    <a:pt x="410" y="291"/>
                    <a:pt x="412" y="298"/>
                  </a:cubicBezTo>
                  <a:cubicBezTo>
                    <a:pt x="414" y="304"/>
                    <a:pt x="418" y="315"/>
                    <a:pt x="428" y="315"/>
                  </a:cubicBezTo>
                  <a:cubicBezTo>
                    <a:pt x="437" y="315"/>
                    <a:pt x="451" y="298"/>
                    <a:pt x="456" y="284"/>
                  </a:cubicBezTo>
                  <a:cubicBezTo>
                    <a:pt x="461" y="269"/>
                    <a:pt x="468" y="253"/>
                    <a:pt x="461" y="247"/>
                  </a:cubicBezTo>
                  <a:cubicBezTo>
                    <a:pt x="453" y="240"/>
                    <a:pt x="438" y="252"/>
                    <a:pt x="427" y="255"/>
                  </a:cubicBezTo>
                  <a:cubicBezTo>
                    <a:pt x="415" y="257"/>
                    <a:pt x="405" y="251"/>
                    <a:pt x="403" y="234"/>
                  </a:cubicBezTo>
                  <a:cubicBezTo>
                    <a:pt x="400" y="218"/>
                    <a:pt x="405" y="181"/>
                    <a:pt x="407" y="161"/>
                  </a:cubicBezTo>
                  <a:cubicBezTo>
                    <a:pt x="409" y="140"/>
                    <a:pt x="417" y="72"/>
                    <a:pt x="405" y="11"/>
                  </a:cubicBezTo>
                  <a:cubicBezTo>
                    <a:pt x="345" y="17"/>
                    <a:pt x="294" y="11"/>
                    <a:pt x="266" y="5"/>
                  </a:cubicBezTo>
                  <a:cubicBezTo>
                    <a:pt x="238" y="0"/>
                    <a:pt x="222" y="17"/>
                    <a:pt x="222" y="24"/>
                  </a:cubicBezTo>
                  <a:cubicBezTo>
                    <a:pt x="222" y="32"/>
                    <a:pt x="236" y="53"/>
                    <a:pt x="220" y="61"/>
                  </a:cubicBezTo>
                  <a:cubicBezTo>
                    <a:pt x="204" y="69"/>
                    <a:pt x="179" y="67"/>
                    <a:pt x="171" y="54"/>
                  </a:cubicBezTo>
                  <a:cubicBezTo>
                    <a:pt x="164" y="40"/>
                    <a:pt x="179" y="34"/>
                    <a:pt x="179" y="28"/>
                  </a:cubicBezTo>
                  <a:cubicBezTo>
                    <a:pt x="179" y="22"/>
                    <a:pt x="169" y="15"/>
                    <a:pt x="156" y="15"/>
                  </a:cubicBezTo>
                  <a:cubicBezTo>
                    <a:pt x="144" y="15"/>
                    <a:pt x="107" y="21"/>
                    <a:pt x="53" y="13"/>
                  </a:cubicBezTo>
                  <a:cubicBezTo>
                    <a:pt x="51" y="26"/>
                    <a:pt x="41" y="149"/>
                    <a:pt x="52" y="192"/>
                  </a:cubicBezTo>
                  <a:cubicBezTo>
                    <a:pt x="64" y="235"/>
                    <a:pt x="60" y="269"/>
                    <a:pt x="57" y="278"/>
                  </a:cubicBezTo>
                  <a:cubicBezTo>
                    <a:pt x="54" y="287"/>
                    <a:pt x="48" y="293"/>
                    <a:pt x="40" y="287"/>
                  </a:cubicBezTo>
                  <a:cubicBezTo>
                    <a:pt x="33" y="281"/>
                    <a:pt x="21" y="273"/>
                    <a:pt x="11" y="291"/>
                  </a:cubicBezTo>
                  <a:cubicBezTo>
                    <a:pt x="0" y="309"/>
                    <a:pt x="10" y="337"/>
                    <a:pt x="17" y="340"/>
                  </a:cubicBezTo>
                  <a:cubicBezTo>
                    <a:pt x="25" y="344"/>
                    <a:pt x="37" y="345"/>
                    <a:pt x="40" y="335"/>
                  </a:cubicBezTo>
                  <a:cubicBezTo>
                    <a:pt x="44" y="325"/>
                    <a:pt x="52" y="320"/>
                    <a:pt x="58" y="326"/>
                  </a:cubicBezTo>
                  <a:cubicBezTo>
                    <a:pt x="76" y="344"/>
                    <a:pt x="46" y="354"/>
                    <a:pt x="53" y="403"/>
                  </a:cubicBezTo>
                  <a:cubicBezTo>
                    <a:pt x="73" y="403"/>
                    <a:pt x="146" y="390"/>
                    <a:pt x="185" y="398"/>
                  </a:cubicBezTo>
                  <a:cubicBezTo>
                    <a:pt x="214" y="403"/>
                    <a:pt x="247" y="413"/>
                    <a:pt x="243" y="428"/>
                  </a:cubicBezTo>
                  <a:cubicBezTo>
                    <a:pt x="239" y="440"/>
                    <a:pt x="219" y="461"/>
                    <a:pt x="258" y="465"/>
                  </a:cubicBezTo>
                  <a:cubicBezTo>
                    <a:pt x="296" y="469"/>
                    <a:pt x="306" y="447"/>
                    <a:pt x="306" y="441"/>
                  </a:cubicBezTo>
                  <a:cubicBezTo>
                    <a:pt x="306" y="425"/>
                    <a:pt x="286" y="429"/>
                    <a:pt x="286" y="418"/>
                  </a:cubicBezTo>
                  <a:cubicBezTo>
                    <a:pt x="287" y="406"/>
                    <a:pt x="307" y="394"/>
                    <a:pt x="333" y="397"/>
                  </a:cubicBezTo>
                  <a:cubicBezTo>
                    <a:pt x="360" y="400"/>
                    <a:pt x="368" y="409"/>
                    <a:pt x="406" y="398"/>
                  </a:cubicBezTo>
                  <a:cubicBezTo>
                    <a:pt x="402" y="383"/>
                    <a:pt x="394" y="305"/>
                    <a:pt x="399" y="298"/>
                  </a:cubicBezTo>
                  <a:close/>
                </a:path>
              </a:pathLst>
            </a:custGeom>
            <a:solidFill>
              <a:schemeClr val="tx1"/>
            </a:solidFill>
            <a:ln w="76200" cap="flat" cmpd="sng">
              <a:solidFill>
                <a:srgbClr val="000000"/>
              </a:solidFill>
              <a:prstDash val="solid"/>
              <a:miter lim="800000"/>
              <a:headEnd/>
              <a:tailEnd/>
            </a:ln>
            <a:scene3d>
              <a:camera prst="isometricOffAxis2Left"/>
              <a:lightRig rig="threePt" dir="t"/>
            </a:scene3d>
            <a:sp3d extrusionH="19050" contourW="19050" prstMaterial="metal">
              <a:bevelT/>
            </a:sp3d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752" y="506791"/>
            <a:ext cx="8229600" cy="677108"/>
          </a:xfrm>
        </p:spPr>
        <p:txBody>
          <a:bodyPr/>
          <a:lstStyle/>
          <a:p>
            <a:r>
              <a:rPr lang="en-US" sz="4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37297"/>
            <a:ext cx="8229600" cy="2548390"/>
          </a:xfrm>
        </p:spPr>
        <p:txBody>
          <a:bodyPr/>
          <a:lstStyle/>
          <a:p>
            <a:r>
              <a:rPr lang="en-US" sz="2400" i="1" dirty="0" smtClean="0"/>
              <a:t>© 2012 Arkansas Department of Education</a:t>
            </a:r>
          </a:p>
          <a:p>
            <a:endParaRPr lang="en-US" sz="800" i="1" dirty="0" smtClean="0"/>
          </a:p>
          <a:p>
            <a:r>
              <a:rPr lang="en-US" sz="2400" i="1" dirty="0" smtClean="0"/>
              <a:t>Submitted District data</a:t>
            </a:r>
          </a:p>
          <a:p>
            <a:endParaRPr lang="en-US" sz="800" i="1" dirty="0" smtClean="0"/>
          </a:p>
          <a:p>
            <a:r>
              <a:rPr lang="en-US" sz="2400" i="1" dirty="0" smtClean="0"/>
              <a:t>2012 Legislation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57945" y="5186149"/>
            <a:ext cx="64101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Contact Information:  </a:t>
            </a:r>
          </a:p>
          <a:p>
            <a:r>
              <a:rPr lang="en-US" sz="2000" dirty="0" smtClean="0">
                <a:solidFill>
                  <a:srgbClr val="C00000"/>
                </a:solidFill>
              </a:rPr>
              <a:t>Val Emrich, Director of Instructional Technology, MSDE</a:t>
            </a:r>
          </a:p>
          <a:p>
            <a:r>
              <a:rPr lang="en-US" sz="2000" dirty="0" smtClean="0">
                <a:solidFill>
                  <a:srgbClr val="C00000"/>
                </a:solidFill>
                <a:hlinkClick r:id="rId2"/>
              </a:rPr>
              <a:t>vemrich@msde.state.md.us</a:t>
            </a:r>
            <a:endParaRPr lang="en-US" sz="2000" dirty="0" smtClean="0">
              <a:solidFill>
                <a:srgbClr val="C00000"/>
              </a:solidFill>
            </a:endParaRPr>
          </a:p>
          <a:p>
            <a:r>
              <a:rPr lang="en-US" sz="2000" dirty="0" smtClean="0">
                <a:solidFill>
                  <a:srgbClr val="C00000"/>
                </a:solidFill>
              </a:rPr>
              <a:t>410-767-0382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rot="521913">
            <a:off x="880406" y="388746"/>
            <a:ext cx="11592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b="1" cap="none" spc="0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Digital </a:t>
            </a:r>
          </a:p>
          <a:p>
            <a:pPr algn="ctr"/>
            <a:r>
              <a:rPr lang="en-US" b="1" cap="none" spc="0" dirty="0" smtClean="0">
                <a:ln w="12700">
                  <a:noFill/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Learning</a:t>
            </a:r>
            <a:endParaRPr lang="en-US" b="1" cap="none" spc="0" dirty="0">
              <a:ln w="12700">
                <a:noFill/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Frameworks template">
  <a:themeElements>
    <a:clrScheme name="Custom 1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C00000"/>
      </a:hlink>
      <a:folHlink>
        <a:srgbClr val="C00000"/>
      </a:folHlink>
    </a:clrScheme>
    <a:fontScheme name="PowerFrameworks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owerFrameworks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Frameworks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Frameworks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Frameworks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Frameworks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Frameworks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Frameworks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Frameworks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Frameworks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Frameworks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Frameworks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Frameworks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PowerFrameworks template</Template>
  <TotalTime>466</TotalTime>
  <Words>200</Words>
  <Application>Microsoft Office PowerPoint</Application>
  <PresentationFormat>On-screen Show (4:3)</PresentationFormat>
  <Paragraphs>90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PowerFrameworks template</vt:lpstr>
      <vt:lpstr>Slide 1</vt:lpstr>
      <vt:lpstr>Slide 2</vt:lpstr>
      <vt:lpstr>Slide 3</vt:lpstr>
      <vt:lpstr>Slide 4</vt:lpstr>
      <vt:lpstr>Online Courses</vt:lpstr>
      <vt:lpstr>Online Courses</vt:lpstr>
      <vt:lpstr>Online Courses</vt:lpstr>
      <vt:lpstr>Digital Learning</vt:lpstr>
      <vt:lpstr>Resources</vt:lpstr>
    </vt:vector>
  </TitlesOfParts>
  <Company>PowerFrameworks, Inc.</Company>
  <LinksUpToDate>false</LinksUpToDate>
  <SharedDoc>false</SharedDoc>
  <HyperlinkBase>http://www.powerframeworks.com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SG002</dc:title>
  <dc:subject>PowerPoint download</dc:subject>
  <dc:creator>PowerFrameworks</dc:creator>
  <cp:keywords>puzzle, segments, rectangle, interlocking, fit</cp:keywords>
  <cp:lastModifiedBy>vemrich</cp:lastModifiedBy>
  <cp:revision>81</cp:revision>
  <dcterms:created xsi:type="dcterms:W3CDTF">2006-04-05T23:59:05Z</dcterms:created>
  <dcterms:modified xsi:type="dcterms:W3CDTF">2013-01-06T17:21:13Z</dcterms:modified>
  <cp:category>Segments</cp:category>
</cp:coreProperties>
</file>