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56" r:id="rId2"/>
    <p:sldId id="257" r:id="rId3"/>
    <p:sldId id="258" r:id="rId4"/>
    <p:sldId id="259" r:id="rId5"/>
    <p:sldId id="260" r:id="rId6"/>
    <p:sldId id="261" r:id="rId7"/>
    <p:sldId id="267" r:id="rId8"/>
    <p:sldId id="262" r:id="rId9"/>
    <p:sldId id="263" r:id="rId10"/>
    <p:sldId id="264" r:id="rId11"/>
    <p:sldId id="265"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119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areaChart>
        <c:grouping val="stacked"/>
        <c:ser>
          <c:idx val="0"/>
          <c:order val="0"/>
          <c:tx>
            <c:strRef>
              <c:f>Sheet1!$B$1</c:f>
              <c:strCache>
                <c:ptCount val="1"/>
                <c:pt idx="0">
                  <c:v>Bridge to
Excellence</c:v>
                </c:pt>
              </c:strCache>
            </c:strRef>
          </c:tx>
          <c:cat>
            <c:strRef>
              <c:f>Sheet1!$A$2:$A$11</c:f>
              <c:strCache>
                <c:ptCount val="10"/>
                <c:pt idx="0">
                  <c:v>FY '04</c:v>
                </c:pt>
                <c:pt idx="1">
                  <c:v> '05</c:v>
                </c:pt>
                <c:pt idx="2">
                  <c:v> '06</c:v>
                </c:pt>
                <c:pt idx="3">
                  <c:v> '07</c:v>
                </c:pt>
                <c:pt idx="4">
                  <c:v> '08</c:v>
                </c:pt>
                <c:pt idx="5">
                  <c:v> '09</c:v>
                </c:pt>
                <c:pt idx="6">
                  <c:v> '10</c:v>
                </c:pt>
                <c:pt idx="7">
                  <c:v> '11</c:v>
                </c:pt>
                <c:pt idx="8">
                  <c:v> '12</c:v>
                </c:pt>
                <c:pt idx="9">
                  <c:v> '13</c:v>
                </c:pt>
              </c:strCache>
            </c:strRef>
          </c:cat>
          <c:val>
            <c:numRef>
              <c:f>Sheet1!$B$2:$B$11</c:f>
              <c:numCache>
                <c:formatCode>_("$"* #,##0.0_);_("$"* \(#,##0.0\);_("$"* "-"?_);_(@_)</c:formatCode>
                <c:ptCount val="10"/>
                <c:pt idx="0">
                  <c:v>2.7391354080000001</c:v>
                </c:pt>
                <c:pt idx="1">
                  <c:v>3.0432787780000008</c:v>
                </c:pt>
                <c:pt idx="2">
                  <c:v>3.4212383069999999</c:v>
                </c:pt>
                <c:pt idx="3">
                  <c:v>3.8223817230000003</c:v>
                </c:pt>
                <c:pt idx="4">
                  <c:v>4.3889843139999973</c:v>
                </c:pt>
                <c:pt idx="5">
                  <c:v>4.5152479870000004</c:v>
                </c:pt>
                <c:pt idx="6">
                  <c:v>4.5657637649999998</c:v>
                </c:pt>
                <c:pt idx="7">
                  <c:v>4.6846553749999975</c:v>
                </c:pt>
                <c:pt idx="8">
                  <c:v>4.7574324589999977</c:v>
                </c:pt>
                <c:pt idx="9">
                  <c:v>4.8725112569999958</c:v>
                </c:pt>
              </c:numCache>
            </c:numRef>
          </c:val>
        </c:ser>
        <c:ser>
          <c:idx val="1"/>
          <c:order val="1"/>
          <c:tx>
            <c:strRef>
              <c:f>Sheet1!$C$1</c:f>
              <c:strCache>
                <c:ptCount val="1"/>
                <c:pt idx="0">
                  <c:v>Teacher
Pensions</c:v>
                </c:pt>
              </c:strCache>
            </c:strRef>
          </c:tx>
          <c:cat>
            <c:strRef>
              <c:f>Sheet1!$A$2:$A$11</c:f>
              <c:strCache>
                <c:ptCount val="10"/>
                <c:pt idx="0">
                  <c:v>FY '04</c:v>
                </c:pt>
                <c:pt idx="1">
                  <c:v> '05</c:v>
                </c:pt>
                <c:pt idx="2">
                  <c:v> '06</c:v>
                </c:pt>
                <c:pt idx="3">
                  <c:v> '07</c:v>
                </c:pt>
                <c:pt idx="4">
                  <c:v> '08</c:v>
                </c:pt>
                <c:pt idx="5">
                  <c:v> '09</c:v>
                </c:pt>
                <c:pt idx="6">
                  <c:v> '10</c:v>
                </c:pt>
                <c:pt idx="7">
                  <c:v> '11</c:v>
                </c:pt>
                <c:pt idx="8">
                  <c:v> '12</c:v>
                </c:pt>
                <c:pt idx="9">
                  <c:v> '13</c:v>
                </c:pt>
              </c:strCache>
            </c:strRef>
          </c:cat>
          <c:val>
            <c:numRef>
              <c:f>Sheet1!$C$2:$C$11</c:f>
              <c:numCache>
                <c:formatCode>_("$"* #,##0.0_);_("$"* \(#,##0.0\);_("$"* "-"?_);_(@_)</c:formatCode>
                <c:ptCount val="10"/>
                <c:pt idx="0">
                  <c:v>0.38356700900000013</c:v>
                </c:pt>
                <c:pt idx="1">
                  <c:v>0.40317915000000004</c:v>
                </c:pt>
                <c:pt idx="2">
                  <c:v>0.40687642800000012</c:v>
                </c:pt>
                <c:pt idx="3">
                  <c:v>0.44801318300000015</c:v>
                </c:pt>
                <c:pt idx="4">
                  <c:v>0.56644768999999973</c:v>
                </c:pt>
                <c:pt idx="5">
                  <c:v>0.62176942000000024</c:v>
                </c:pt>
                <c:pt idx="6">
                  <c:v>0.75907657399999995</c:v>
                </c:pt>
                <c:pt idx="7">
                  <c:v>0.84983610200000004</c:v>
                </c:pt>
                <c:pt idx="8">
                  <c:v>0.83297801400000038</c:v>
                </c:pt>
                <c:pt idx="9">
                  <c:v>0.76840602700000005</c:v>
                </c:pt>
              </c:numCache>
            </c:numRef>
          </c:val>
        </c:ser>
        <c:axId val="78243712"/>
        <c:axId val="78245248"/>
      </c:areaChart>
      <c:catAx>
        <c:axId val="78243712"/>
        <c:scaling>
          <c:orientation val="minMax"/>
        </c:scaling>
        <c:axPos val="b"/>
        <c:numFmt formatCode="m/d/yyyy" sourceLinked="1"/>
        <c:tickLblPos val="nextTo"/>
        <c:crossAx val="78245248"/>
        <c:crosses val="autoZero"/>
        <c:auto val="1"/>
        <c:lblAlgn val="ctr"/>
        <c:lblOffset val="100"/>
      </c:catAx>
      <c:valAx>
        <c:axId val="78245248"/>
        <c:scaling>
          <c:orientation val="minMax"/>
        </c:scaling>
        <c:axPos val="l"/>
        <c:majorGridlines/>
        <c:numFmt formatCode="_(&quot;$&quot;* #,##0.0_);_(&quot;$&quot;* \(#,##0.0\);_(&quot;$&quot;* &quot;-&quot;?_);_(@_)" sourceLinked="1"/>
        <c:tickLblPos val="nextTo"/>
        <c:crossAx val="78243712"/>
        <c:crosses val="autoZero"/>
        <c:crossBetween val="midCat"/>
      </c:valAx>
    </c:plotArea>
    <c:legend>
      <c:legendPos val="r"/>
      <c:layout/>
    </c:legend>
    <c:plotVisOnly val="1"/>
  </c:chart>
  <c:txPr>
    <a:bodyPr/>
    <a:lstStyle/>
    <a:p>
      <a:pPr>
        <a:defRPr sz="1800"/>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r>
              <a:rPr lang="en-US" smtClean="0"/>
              <a:t>01/03/2013</a:t>
            </a:r>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F5753DF-E65A-49BC-92C7-B796E6EE4AF4}" type="slidenum">
              <a:rPr lang="en-US" smtClean="0"/>
              <a:pPr/>
              <a:t>‹#›</a:t>
            </a:fld>
            <a:endParaRPr lang="en-US"/>
          </a:p>
        </p:txBody>
      </p:sp>
    </p:spTree>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lang="en-US" smtClean="0"/>
              <a:t>01/03/2013</a:t>
            </a:r>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B169C0-66A6-48F7-8FD9-35937B17A12F}" type="slidenum">
              <a:rPr lang="en-US" smtClean="0"/>
              <a:pPr/>
              <a:t>‹#›</a:t>
            </a:fld>
            <a:endParaRPr lang="en-US"/>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B169C0-66A6-48F7-8FD9-35937B17A12F}" type="slidenum">
              <a:rPr lang="en-US" smtClean="0"/>
              <a:pPr/>
              <a:t>1</a:t>
            </a:fld>
            <a:endParaRPr lang="en-US"/>
          </a:p>
        </p:txBody>
      </p:sp>
      <p:sp>
        <p:nvSpPr>
          <p:cNvPr id="5" name="Date Placeholder 4"/>
          <p:cNvSpPr>
            <a:spLocks noGrp="1"/>
          </p:cNvSpPr>
          <p:nvPr>
            <p:ph type="dt" idx="11"/>
          </p:nvPr>
        </p:nvSpPr>
        <p:spPr/>
        <p:txBody>
          <a:bodyPr/>
          <a:lstStyle/>
          <a:p>
            <a:r>
              <a:rPr lang="en-US" smtClean="0"/>
              <a:t>01/03/2013</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gradFill rotWithShape="1">
          <a:gsLst>
            <a:gs pos="0">
              <a:schemeClr val="bg2">
                <a:lumMod val="50000"/>
              </a:schemeClr>
            </a:gs>
            <a:gs pos="100000">
              <a:schemeClr val="bg2">
                <a:shade val="20000"/>
                <a:satMod val="35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7" name="Rectangle 16"/>
          <p:cNvSpPr/>
          <p:nvPr/>
        </p:nvSpPr>
        <p:spPr>
          <a:xfrm>
            <a:off x="0" y="3048000"/>
            <a:ext cx="9144000" cy="457200"/>
          </a:xfrm>
          <a:prstGeom prst="rect">
            <a:avLst/>
          </a:prstGeom>
          <a:solidFill>
            <a:schemeClr val="accent1">
              <a:shade val="75000"/>
            </a:schemeClr>
          </a:solidFill>
          <a:ln w="25400" cap="rnd" cmpd="sng" algn="ctr">
            <a:noFill/>
            <a:prstDash val="solid"/>
          </a:ln>
          <a:effectLst/>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31" name="Rectangle 30"/>
          <p:cNvSpPr/>
          <p:nvPr/>
        </p:nvSpPr>
        <p:spPr>
          <a:xfrm>
            <a:off x="0" y="762000"/>
            <a:ext cx="9144000" cy="2286000"/>
          </a:xfrm>
          <a:prstGeom prst="rect">
            <a:avLst/>
          </a:prstGeom>
          <a:solidFill>
            <a:srgbClr val="000000">
              <a:alpha val="89800"/>
            </a:srgbClr>
          </a:solidFill>
          <a:ln w="25400" cap="rnd" cmpd="sng" algn="ctr">
            <a:noFill/>
            <a:prstDash val="solid"/>
          </a:ln>
          <a:effectLst/>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0" name="Date Placeholder 9"/>
          <p:cNvSpPr>
            <a:spLocks noGrp="1"/>
          </p:cNvSpPr>
          <p:nvPr>
            <p:ph type="dt" sz="half" idx="10"/>
          </p:nvPr>
        </p:nvSpPr>
        <p:spPr/>
        <p:txBody>
          <a:bodyPr rtlCol="0"/>
          <a:lstStyle/>
          <a:p>
            <a:fld id="{E7171C1D-5DD8-4C56-B880-4CD235067883}" type="datetimeFigureOut">
              <a:rPr lang="en-US" smtClean="0"/>
              <a:pPr/>
              <a:t>1/2/2013</a:t>
            </a:fld>
            <a:endParaRPr lang="en-US"/>
          </a:p>
        </p:txBody>
      </p:sp>
      <p:sp>
        <p:nvSpPr>
          <p:cNvPr id="12" name="Footer Placeholder 11"/>
          <p:cNvSpPr>
            <a:spLocks noGrp="1"/>
          </p:cNvSpPr>
          <p:nvPr>
            <p:ph type="ftr" sz="quarter" idx="12"/>
          </p:nvPr>
        </p:nvSpPr>
        <p:spPr/>
        <p:txBody>
          <a:bodyPr rtlCol="0"/>
          <a:lstStyle/>
          <a:p>
            <a:endParaRPr lang="en-US"/>
          </a:p>
        </p:txBody>
      </p:sp>
      <p:sp>
        <p:nvSpPr>
          <p:cNvPr id="9" name="Subtitle 8"/>
          <p:cNvSpPr>
            <a:spLocks noGrp="1"/>
          </p:cNvSpPr>
          <p:nvPr>
            <p:ph type="subTitle" idx="1"/>
          </p:nvPr>
        </p:nvSpPr>
        <p:spPr>
          <a:xfrm>
            <a:off x="457200" y="3048000"/>
            <a:ext cx="8305800" cy="381000"/>
          </a:xfrm>
        </p:spPr>
        <p:txBody>
          <a:bodyPr>
            <a:noAutofit/>
          </a:bodyPr>
          <a:lstStyle>
            <a:lvl1pPr marL="0" indent="0" algn="l">
              <a:buNone/>
              <a:defRPr sz="2000" spc="100" baseline="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dirty="0"/>
          </a:p>
        </p:txBody>
      </p:sp>
      <p:sp>
        <p:nvSpPr>
          <p:cNvPr id="28" name="Title 27"/>
          <p:cNvSpPr>
            <a:spLocks noGrp="1"/>
          </p:cNvSpPr>
          <p:nvPr>
            <p:ph type="ctrTitle"/>
          </p:nvPr>
        </p:nvSpPr>
        <p:spPr>
          <a:xfrm>
            <a:off x="457200" y="1066800"/>
            <a:ext cx="8305800" cy="1905000"/>
          </a:xfrm>
        </p:spPr>
        <p:txBody>
          <a:bodyPr anchor="ctr" anchorCtr="0">
            <a:noAutofit/>
          </a:bodyPr>
          <a:lstStyle>
            <a:lvl1pPr algn="l">
              <a:defRPr sz="4800" cap="all" spc="-100" baseline="0">
                <a:solidFill>
                  <a:srgbClr val="FFFFFF"/>
                </a:solidFill>
              </a:defRPr>
            </a:lvl1pPr>
          </a:lstStyle>
          <a:p>
            <a:r>
              <a:rPr lang="en-US" dirty="0" smtClean="0"/>
              <a:t>Click to edit Master title style</a:t>
            </a:r>
            <a:endParaRPr lang="en-US" dirty="0"/>
          </a:p>
        </p:txBody>
      </p:sp>
      <p:pic>
        <p:nvPicPr>
          <p:cNvPr id="2050" name="Picture 2" descr="MSDElogotest2"/>
          <p:cNvPicPr>
            <a:picLocks noChangeAspect="1" noChangeArrowheads="1"/>
          </p:cNvPicPr>
          <p:nvPr userDrawn="1"/>
        </p:nvPicPr>
        <p:blipFill>
          <a:blip r:embed="rId2" cstate="print"/>
          <a:srcRect/>
          <a:stretch>
            <a:fillRect/>
          </a:stretch>
        </p:blipFill>
        <p:spPr bwMode="auto">
          <a:xfrm>
            <a:off x="0" y="6143625"/>
            <a:ext cx="2276475" cy="714375"/>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171C1D-5DD8-4C56-B880-4CD235067883}" type="datetimeFigureOut">
              <a:rPr lang="en-US" smtClean="0"/>
              <a:pPr/>
              <a:t>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F74671-F185-490F-A80A-0FA0FC5A374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171C1D-5DD8-4C56-B880-4CD235067883}" type="datetimeFigureOut">
              <a:rPr lang="en-US" smtClean="0"/>
              <a:pPr/>
              <a:t>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F74671-F185-490F-A80A-0FA0FC5A374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rotWithShape="1">
          <a:gsLst>
            <a:gs pos="0">
              <a:schemeClr val="bg2"/>
            </a:gs>
            <a:gs pos="100000">
              <a:schemeClr val="bg2">
                <a:shade val="20000"/>
                <a:satMod val="35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8" name="Rectangle 7"/>
          <p:cNvSpPr/>
          <p:nvPr/>
        </p:nvSpPr>
        <p:spPr>
          <a:xfrm>
            <a:off x="0" y="1301926"/>
            <a:ext cx="9144000" cy="45720"/>
          </a:xfrm>
          <a:prstGeom prst="rect">
            <a:avLst/>
          </a:prstGeom>
          <a:solidFill>
            <a:schemeClr val="accent1"/>
          </a:solidFill>
          <a:ln w="25400" cap="rnd" cmpd="sng" algn="ctr">
            <a:noFill/>
            <a:prstDash val="solid"/>
          </a:ln>
          <a:effectLst/>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0" name="Date Placeholder 9"/>
          <p:cNvSpPr>
            <a:spLocks noGrp="1"/>
          </p:cNvSpPr>
          <p:nvPr>
            <p:ph type="dt" sz="half" idx="14"/>
          </p:nvPr>
        </p:nvSpPr>
        <p:spPr/>
        <p:txBody>
          <a:bodyPr rtlCol="0"/>
          <a:lstStyle/>
          <a:p>
            <a:fld id="{E7171C1D-5DD8-4C56-B880-4CD235067883}" type="datetimeFigureOut">
              <a:rPr lang="en-US" smtClean="0"/>
              <a:pPr/>
              <a:t>1/2/2013</a:t>
            </a:fld>
            <a:endParaRPr lang="en-US"/>
          </a:p>
        </p:txBody>
      </p:sp>
      <p:sp>
        <p:nvSpPr>
          <p:cNvPr id="12" name="Footer Placeholder 11"/>
          <p:cNvSpPr>
            <a:spLocks noGrp="1"/>
          </p:cNvSpPr>
          <p:nvPr>
            <p:ph type="ftr" sz="quarter" idx="16"/>
          </p:nvPr>
        </p:nvSpPr>
        <p:spPr/>
        <p:txBody>
          <a:bodyPr rtlCol="0"/>
          <a:lstStyle/>
          <a:p>
            <a:endParaRPr lang="en-US"/>
          </a:p>
        </p:txBody>
      </p:sp>
      <p:sp>
        <p:nvSpPr>
          <p:cNvPr id="2" name="Title 1"/>
          <p:cNvSpPr>
            <a:spLocks noGrp="1"/>
          </p:cNvSpPr>
          <p:nvPr>
            <p:ph type="title"/>
          </p:nvPr>
        </p:nvSpPr>
        <p:spPr>
          <a:xfrm>
            <a:off x="457200" y="158926"/>
            <a:ext cx="8229600" cy="1143000"/>
          </a:xfrm>
        </p:spPr>
        <p:txBody>
          <a:bodyPr/>
          <a:lstStyle>
            <a:lvl1pPr>
              <a:defRPr>
                <a:solidFill>
                  <a:schemeClr val="tx2"/>
                </a:solidFill>
              </a:defRPr>
            </a:lvl1pPr>
          </a:lstStyle>
          <a:p>
            <a:r>
              <a:rPr lang="en-US" smtClean="0"/>
              <a:t>Click to edit Master title style</a:t>
            </a:r>
            <a:endParaRPr lang="en-US" dirty="0"/>
          </a:p>
        </p:txBody>
      </p:sp>
      <p:sp>
        <p:nvSpPr>
          <p:cNvPr id="9" name="Content Placeholder 8"/>
          <p:cNvSpPr>
            <a:spLocks noGrp="1"/>
          </p:cNvSpPr>
          <p:nvPr>
            <p:ph sz="quarter" idx="1"/>
          </p:nvPr>
        </p:nvSpPr>
        <p:spPr>
          <a:xfrm>
            <a:off x="457200" y="1524000"/>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3074" name="Picture 2" descr="MSDElogotest2"/>
          <p:cNvPicPr>
            <a:picLocks noChangeAspect="1" noChangeArrowheads="1"/>
          </p:cNvPicPr>
          <p:nvPr userDrawn="1"/>
        </p:nvPicPr>
        <p:blipFill>
          <a:blip r:embed="rId2" cstate="print"/>
          <a:srcRect/>
          <a:stretch>
            <a:fillRect/>
          </a:stretch>
        </p:blipFill>
        <p:spPr bwMode="auto">
          <a:xfrm>
            <a:off x="1" y="6308021"/>
            <a:ext cx="1752599" cy="549979"/>
          </a:xfrm>
          <a:prstGeom prst="rect">
            <a:avLst/>
          </a:prstGeom>
          <a:noFill/>
          <a:ln w="9525">
            <a:noFill/>
            <a:miter lim="800000"/>
            <a:headEnd/>
            <a:tailEnd/>
          </a:ln>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6" name="Rectangle 25"/>
          <p:cNvSpPr/>
          <p:nvPr/>
        </p:nvSpPr>
        <p:spPr>
          <a:xfrm>
            <a:off x="0" y="4958864"/>
            <a:ext cx="9144000" cy="457200"/>
          </a:xfrm>
          <a:prstGeom prst="rect">
            <a:avLst/>
          </a:prstGeom>
          <a:solidFill>
            <a:schemeClr val="accent1">
              <a:shade val="75000"/>
            </a:schemeClr>
          </a:solidFill>
          <a:ln w="25400" cap="rnd" cmpd="sng" algn="ctr">
            <a:noFill/>
            <a:prstDash val="solid"/>
          </a:ln>
          <a:effectLst/>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7" name="Rectangle 26"/>
          <p:cNvSpPr/>
          <p:nvPr/>
        </p:nvSpPr>
        <p:spPr>
          <a:xfrm>
            <a:off x="0" y="3429000"/>
            <a:ext cx="9144000" cy="1527048"/>
          </a:xfrm>
          <a:prstGeom prst="rect">
            <a:avLst/>
          </a:prstGeom>
          <a:solidFill>
            <a:srgbClr val="000000"/>
          </a:solidFill>
          <a:ln w="25400" cap="rnd" cmpd="sng" algn="ctr">
            <a:noFill/>
            <a:prstDash val="solid"/>
          </a:ln>
          <a:effectLst/>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4" name="Date Placeholder 3"/>
          <p:cNvSpPr>
            <a:spLocks noGrp="1"/>
          </p:cNvSpPr>
          <p:nvPr>
            <p:ph type="dt" sz="half" idx="10"/>
          </p:nvPr>
        </p:nvSpPr>
        <p:spPr/>
        <p:txBody>
          <a:bodyPr/>
          <a:lstStyle/>
          <a:p>
            <a:fld id="{E7171C1D-5DD8-4C56-B880-4CD235067883}" type="datetimeFigureOut">
              <a:rPr lang="en-US" smtClean="0"/>
              <a:pPr/>
              <a:t>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F74671-F185-490F-A80A-0FA0FC5A3746}"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a:buNone/>
              <a:defRPr sz="4200" b="0" cap="all">
                <a:solidFill>
                  <a:srgbClr val="FFFFFF"/>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85800" y="4958864"/>
            <a:ext cx="7924800" cy="457200"/>
          </a:xfrm>
        </p:spPr>
        <p:txBody>
          <a:bodyPr anchor="ctr"/>
          <a:lstStyle>
            <a:lvl1pPr>
              <a:buNone/>
              <a:defRPr sz="2000" spc="100" baseline="0">
                <a:solidFill>
                  <a:srgbClr val="FFFFFF"/>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9" name="Rectangle 8"/>
          <p:cNvSpPr/>
          <p:nvPr/>
        </p:nvSpPr>
        <p:spPr>
          <a:xfrm>
            <a:off x="0" y="1301926"/>
            <a:ext cx="9144000" cy="45720"/>
          </a:xfrm>
          <a:prstGeom prst="rect">
            <a:avLst/>
          </a:prstGeom>
          <a:solidFill>
            <a:schemeClr val="accent1"/>
          </a:solidFill>
          <a:ln w="25400" cap="rnd" cmpd="sng" algn="ctr">
            <a:noFill/>
            <a:prstDash val="solid"/>
          </a:ln>
          <a:effectLst/>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5" name="Date Placeholder 4"/>
          <p:cNvSpPr>
            <a:spLocks noGrp="1"/>
          </p:cNvSpPr>
          <p:nvPr>
            <p:ph type="dt" sz="half" idx="10"/>
          </p:nvPr>
        </p:nvSpPr>
        <p:spPr/>
        <p:txBody>
          <a:bodyPr/>
          <a:lstStyle/>
          <a:p>
            <a:fld id="{E7171C1D-5DD8-4C56-B880-4CD235067883}" type="datetimeFigureOut">
              <a:rPr lang="en-US" smtClean="0"/>
              <a:pPr/>
              <a:t>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F74671-F185-490F-A80A-0FA0FC5A3746}" type="slidenum">
              <a:rPr lang="en-US" smtClean="0"/>
              <a:pPr/>
              <a:t>‹#›</a:t>
            </a:fld>
            <a:endParaRPr lang="en-US"/>
          </a:p>
        </p:txBody>
      </p:sp>
      <p:sp>
        <p:nvSpPr>
          <p:cNvPr id="2" name="Title 1"/>
          <p:cNvSpPr>
            <a:spLocks noGrp="1"/>
          </p:cNvSpPr>
          <p:nvPr>
            <p:ph type="title"/>
          </p:nvPr>
        </p:nvSpPr>
        <p:spPr/>
        <p:txBody>
          <a:bodyPr/>
          <a:lstStyle/>
          <a:p>
            <a:r>
              <a:rPr lang="en-US" smtClean="0"/>
              <a:t>Click to edit Master title style</a:t>
            </a:r>
            <a:endParaRPr lang="en-US" dirty="0"/>
          </a:p>
        </p:txBody>
      </p:sp>
      <p:sp>
        <p:nvSpPr>
          <p:cNvPr id="11" name="Content Placeholder 10"/>
          <p:cNvSpPr>
            <a:spLocks noGrp="1"/>
          </p:cNvSpPr>
          <p:nvPr>
            <p:ph sz="quarter" idx="1"/>
          </p:nvPr>
        </p:nvSpPr>
        <p:spPr>
          <a:xfrm>
            <a:off x="457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2"/>
          </p:nvPr>
        </p:nvSpPr>
        <p:spPr>
          <a:xfrm>
            <a:off x="4648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3EF74671-F185-490F-A80A-0FA0FC5A3746}"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E7171C1D-5DD8-4C56-B880-4CD235067883}" type="datetimeFigureOut">
              <a:rPr lang="en-US" smtClean="0"/>
              <a:pPr/>
              <a:t>1/2/2013</a:t>
            </a:fld>
            <a:endParaRPr lang="en-US"/>
          </a:p>
        </p:txBody>
      </p:sp>
      <p:sp>
        <p:nvSpPr>
          <p:cNvPr id="3" name="Text Placeholder 2"/>
          <p:cNvSpPr>
            <a:spLocks noGrp="1"/>
          </p:cNvSpPr>
          <p:nvPr>
            <p:ph type="body" idx="1"/>
          </p:nvPr>
        </p:nvSpPr>
        <p:spPr>
          <a:xfrm>
            <a:off x="457200" y="1371600"/>
            <a:ext cx="4040188" cy="838200"/>
          </a:xfrm>
          <a:solidFill>
            <a:schemeClr val="accent1">
              <a:alpha val="83000"/>
            </a:schemeClr>
          </a:solidFill>
          <a:ln w="25400" cap="rnd" cmpd="sng" algn="ctr">
            <a:noFill/>
            <a:prstDash val="solid"/>
          </a:ln>
          <a:effectLst/>
          <a:sp3d prstMaterial="flat"/>
        </p:spPr>
        <p:style>
          <a:lnRef idx="3">
            <a:schemeClr val="lt1"/>
          </a:lnRef>
          <a:fillRef idx="1">
            <a:schemeClr val="accent5"/>
          </a:fillRef>
          <a:effectRef idx="1">
            <a:schemeClr val="accent5"/>
          </a:effectRef>
          <a:fontRef idx="minor">
            <a:schemeClr val="lt1"/>
          </a:fontRef>
        </p:style>
        <p:txBody>
          <a:bodyPr lIns="182880" tIns="91440" bIns="91440" anchor="ctr">
            <a:noAutofit/>
          </a:bodyPr>
          <a:lstStyle>
            <a:lvl1pPr marL="0" indent="0" algn="l">
              <a:spcBef>
                <a:spcPts val="0"/>
              </a:spcBef>
              <a:buNone/>
              <a:defRPr sz="2400" b="0"/>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32" name="Content Placeholder 31"/>
          <p:cNvSpPr>
            <a:spLocks noGrp="1"/>
          </p:cNvSpPr>
          <p:nvPr>
            <p:ph sz="quarter" idx="2"/>
          </p:nvPr>
        </p:nvSpPr>
        <p:spPr>
          <a:xfrm>
            <a:off x="457200" y="2220558"/>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4" name="Content Placeholder 33"/>
          <p:cNvSpPr>
            <a:spLocks noGrp="1"/>
          </p:cNvSpPr>
          <p:nvPr>
            <p:ph sz="quarter" idx="4"/>
          </p:nvPr>
        </p:nvSpPr>
        <p:spPr>
          <a:xfrm>
            <a:off x="4649788" y="2220558"/>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lang="en-US" smtClean="0"/>
              <a:t>Click to edit Master title style</a:t>
            </a:r>
            <a:endParaRPr lang="en-US" dirty="0"/>
          </a:p>
        </p:txBody>
      </p:sp>
      <p:sp>
        <p:nvSpPr>
          <p:cNvPr id="12" name="Text Placeholder 11"/>
          <p:cNvSpPr>
            <a:spLocks noGrp="1"/>
          </p:cNvSpPr>
          <p:nvPr>
            <p:ph type="body" idx="3"/>
          </p:nvPr>
        </p:nvSpPr>
        <p:spPr>
          <a:xfrm>
            <a:off x="4648200" y="1371600"/>
            <a:ext cx="4040188" cy="838200"/>
          </a:xfrm>
          <a:solidFill>
            <a:schemeClr val="accent2">
              <a:alpha val="83000"/>
            </a:schemeClr>
          </a:solidFill>
          <a:ln w="25400" cap="rnd" cmpd="sng" algn="ctr">
            <a:noFill/>
            <a:prstDash val="solid"/>
          </a:ln>
          <a:effectLst/>
          <a:sp3d prstMaterial="flat"/>
        </p:spPr>
        <p:style>
          <a:lnRef idx="3">
            <a:schemeClr val="lt1"/>
          </a:lnRef>
          <a:fillRef idx="1">
            <a:schemeClr val="accent5"/>
          </a:fillRef>
          <a:effectRef idx="1">
            <a:schemeClr val="accent5"/>
          </a:effectRef>
          <a:fontRef idx="minor">
            <a:schemeClr val="lt1"/>
          </a:fontRef>
        </p:style>
        <p:txBody>
          <a:bodyPr lIns="182880" tIns="91440" bIns="91440" anchor="ctr">
            <a:noAutofit/>
          </a:bodyPr>
          <a:lstStyle>
            <a:lvl1pPr marL="0" indent="0" algn="l">
              <a:spcBef>
                <a:spcPts val="0"/>
              </a:spcBef>
              <a:buNone/>
              <a:defRPr sz="2400" b="0"/>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Rectangle 7"/>
          <p:cNvSpPr/>
          <p:nvPr/>
        </p:nvSpPr>
        <p:spPr>
          <a:xfrm>
            <a:off x="0" y="1301926"/>
            <a:ext cx="9144000" cy="45720"/>
          </a:xfrm>
          <a:prstGeom prst="rect">
            <a:avLst/>
          </a:prstGeom>
          <a:solidFill>
            <a:schemeClr val="accent1"/>
          </a:solidFill>
          <a:ln w="25400" cap="rnd" cmpd="sng" algn="ctr">
            <a:noFill/>
            <a:prstDash val="solid"/>
          </a:ln>
          <a:effectLst/>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3" name="Date Placeholder 2"/>
          <p:cNvSpPr>
            <a:spLocks noGrp="1"/>
          </p:cNvSpPr>
          <p:nvPr>
            <p:ph type="dt" sz="half" idx="10"/>
          </p:nvPr>
        </p:nvSpPr>
        <p:spPr/>
        <p:txBody>
          <a:bodyPr/>
          <a:lstStyle/>
          <a:p>
            <a:fld id="{E7171C1D-5DD8-4C56-B880-4CD235067883}" type="datetimeFigureOut">
              <a:rPr lang="en-US" smtClean="0"/>
              <a:pPr/>
              <a:t>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F74671-F185-490F-A80A-0FA0FC5A3746}" type="slidenum">
              <a:rPr lang="en-US" smtClean="0"/>
              <a:pPr/>
              <a:t>‹#›</a:t>
            </a:fld>
            <a:endParaRPr lang="en-US"/>
          </a:p>
        </p:txBody>
      </p:sp>
      <p:sp>
        <p:nvSpPr>
          <p:cNvPr id="2" name="Title 1"/>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171C1D-5DD8-4C56-B880-4CD235067883}" type="datetimeFigureOut">
              <a:rPr lang="en-US" smtClean="0"/>
              <a:pPr/>
              <a:t>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F74671-F185-490F-A80A-0FA0FC5A374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2590800" cy="6858000"/>
          </a:xfrm>
          <a:prstGeom prst="rect">
            <a:avLst/>
          </a:prstGeom>
          <a:solidFill>
            <a:schemeClr val="accent1"/>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7" name="Oval 16"/>
          <p:cNvSpPr/>
          <p:nvPr/>
        </p:nvSpPr>
        <p:spPr>
          <a:xfrm>
            <a:off x="1563892" y="4337173"/>
            <a:ext cx="1026908" cy="1026906"/>
          </a:xfrm>
          <a:prstGeom prst="ellipse">
            <a:avLst/>
          </a:prstGeom>
          <a:solidFill>
            <a:schemeClr val="accent1">
              <a:tint val="90000"/>
              <a:satMod val="2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8" name="Rectangle 17"/>
          <p:cNvSpPr/>
          <p:nvPr/>
        </p:nvSpPr>
        <p:spPr>
          <a:xfrm>
            <a:off x="0" y="381000"/>
            <a:ext cx="2133600" cy="2388889"/>
          </a:xfrm>
          <a:prstGeom prst="rect">
            <a:avLst/>
          </a:prstGeom>
          <a:solidFill>
            <a:schemeClr val="accent1">
              <a:tint val="90000"/>
              <a:satMod val="200000"/>
              <a:alpha val="7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9" name="Rectangle 18"/>
          <p:cNvSpPr/>
          <p:nvPr/>
        </p:nvSpPr>
        <p:spPr>
          <a:xfrm>
            <a:off x="1447800" y="0"/>
            <a:ext cx="1175303" cy="633656"/>
          </a:xfrm>
          <a:prstGeom prst="rect">
            <a:avLst/>
          </a:prstGeom>
          <a:solidFill>
            <a:schemeClr val="accent1">
              <a:tint val="60000"/>
              <a:alpha val="10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0" name="Oval 19"/>
          <p:cNvSpPr/>
          <p:nvPr/>
        </p:nvSpPr>
        <p:spPr>
          <a:xfrm>
            <a:off x="59403" y="0"/>
            <a:ext cx="2302797" cy="2378511"/>
          </a:xfrm>
          <a:prstGeom prst="ellipse">
            <a:avLst/>
          </a:prstGeom>
          <a:solidFill>
            <a:schemeClr val="accent1">
              <a:shade val="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buClr>
                <a:schemeClr val="accent2"/>
              </a:buClr>
              <a:buSzPct val="90000"/>
              <a:buFont typeface="Wingdings 2"/>
              <a:buChar char=""/>
            </a:pPr>
            <a:endParaRPr lang="en-US" dirty="0"/>
          </a:p>
        </p:txBody>
      </p:sp>
      <p:sp>
        <p:nvSpPr>
          <p:cNvPr id="21" name="Oval 20"/>
          <p:cNvSpPr/>
          <p:nvPr/>
        </p:nvSpPr>
        <p:spPr>
          <a:xfrm>
            <a:off x="0" y="3276600"/>
            <a:ext cx="891076" cy="886968"/>
          </a:xfrm>
          <a:prstGeom prst="ellipse">
            <a:avLst/>
          </a:prstGeom>
          <a:solidFill>
            <a:schemeClr val="tx2">
              <a:alpha val="95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2" name="Oval 21"/>
          <p:cNvSpPr/>
          <p:nvPr/>
        </p:nvSpPr>
        <p:spPr>
          <a:xfrm>
            <a:off x="793097" y="1721630"/>
            <a:ext cx="1402570" cy="1402570"/>
          </a:xfrm>
          <a:prstGeom prst="ellipse">
            <a:avLst/>
          </a:prstGeom>
          <a:solidFill>
            <a:schemeClr val="accent1">
              <a:tint val="90000"/>
              <a:satMod val="2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3" name="Oval 22"/>
          <p:cNvSpPr/>
          <p:nvPr/>
        </p:nvSpPr>
        <p:spPr>
          <a:xfrm>
            <a:off x="609600" y="4038600"/>
            <a:ext cx="1554480" cy="1554480"/>
          </a:xfrm>
          <a:prstGeom prst="ellipse">
            <a:avLst/>
          </a:prstGeom>
          <a:solidFill>
            <a:schemeClr val="tx2">
              <a:alpha val="6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buClr>
                <a:schemeClr val="accent2"/>
              </a:buClr>
              <a:buSzPct val="90000"/>
              <a:buFont typeface="Wingdings 2"/>
              <a:buChar char=""/>
            </a:pPr>
            <a:endParaRPr lang="en-US" dirty="0"/>
          </a:p>
        </p:txBody>
      </p:sp>
      <p:sp>
        <p:nvSpPr>
          <p:cNvPr id="26" name="Oval 25"/>
          <p:cNvSpPr/>
          <p:nvPr/>
        </p:nvSpPr>
        <p:spPr>
          <a:xfrm>
            <a:off x="152400" y="2362200"/>
            <a:ext cx="457200" cy="457200"/>
          </a:xfrm>
          <a:prstGeom prst="ellipse">
            <a:avLst/>
          </a:prstGeom>
          <a:solidFill>
            <a:schemeClr val="bg2">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4" name="Oval 23"/>
          <p:cNvSpPr/>
          <p:nvPr/>
        </p:nvSpPr>
        <p:spPr>
          <a:xfrm>
            <a:off x="1752600" y="381000"/>
            <a:ext cx="457200" cy="457200"/>
          </a:xfrm>
          <a:prstGeom prst="ellipse">
            <a:avLst/>
          </a:prstGeom>
          <a:solidFill>
            <a:schemeClr val="accent1">
              <a:shade val="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5" name="Oval 24"/>
          <p:cNvSpPr/>
          <p:nvPr/>
        </p:nvSpPr>
        <p:spPr>
          <a:xfrm>
            <a:off x="579120" y="2514600"/>
            <a:ext cx="2011680" cy="2011680"/>
          </a:xfrm>
          <a:prstGeom prst="ellipse">
            <a:avLst/>
          </a:prstGeom>
          <a:solidFill>
            <a:schemeClr val="bg2">
              <a:alpha val="8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30" name="Rectangle 29"/>
          <p:cNvSpPr/>
          <p:nvPr/>
        </p:nvSpPr>
        <p:spPr>
          <a:xfrm>
            <a:off x="0" y="5715000"/>
            <a:ext cx="1600200" cy="1143000"/>
          </a:xfrm>
          <a:prstGeom prst="rect">
            <a:avLst/>
          </a:prstGeom>
          <a:solidFill>
            <a:schemeClr val="accent1">
              <a:shade val="75000"/>
              <a:alpha val="10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7" name="Oval 26"/>
          <p:cNvSpPr/>
          <p:nvPr/>
        </p:nvSpPr>
        <p:spPr>
          <a:xfrm>
            <a:off x="1323393" y="5875179"/>
            <a:ext cx="731520" cy="731520"/>
          </a:xfrm>
          <a:prstGeom prst="ellipse">
            <a:avLst/>
          </a:prstGeom>
          <a:solidFill>
            <a:schemeClr val="bg2">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8" name="Oval 27"/>
          <p:cNvSpPr/>
          <p:nvPr/>
        </p:nvSpPr>
        <p:spPr>
          <a:xfrm>
            <a:off x="30970" y="5212570"/>
            <a:ext cx="1645430" cy="1645430"/>
          </a:xfrm>
          <a:prstGeom prst="ellipse">
            <a:avLst/>
          </a:prstGeom>
          <a:solidFill>
            <a:schemeClr val="accent1">
              <a:tint val="90000"/>
              <a:satMod val="2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5" name="Date Placeholder 4"/>
          <p:cNvSpPr>
            <a:spLocks noGrp="1"/>
          </p:cNvSpPr>
          <p:nvPr>
            <p:ph type="dt" sz="half" idx="10"/>
          </p:nvPr>
        </p:nvSpPr>
        <p:spPr/>
        <p:txBody>
          <a:bodyPr/>
          <a:lstStyle/>
          <a:p>
            <a:fld id="{E7171C1D-5DD8-4C56-B880-4CD235067883}" type="datetimeFigureOut">
              <a:rPr lang="en-US" smtClean="0"/>
              <a:pPr/>
              <a:t>1/2/2013</a:t>
            </a:fld>
            <a:endParaRPr lang="en-US"/>
          </a:p>
        </p:txBody>
      </p:sp>
      <p:sp>
        <p:nvSpPr>
          <p:cNvPr id="6" name="Footer Placeholder 5"/>
          <p:cNvSpPr>
            <a:spLocks noGrp="1"/>
          </p:cNvSpPr>
          <p:nvPr>
            <p:ph type="ftr" sz="quarter" idx="11"/>
          </p:nvPr>
        </p:nvSpPr>
        <p:spPr>
          <a:xfrm>
            <a:off x="2286000" y="6357144"/>
            <a:ext cx="3429000" cy="384048"/>
          </a:xfrm>
        </p:spPr>
        <p:txBody>
          <a:bodyPr/>
          <a:lstStyle/>
          <a:p>
            <a:endParaRPr lang="en-US"/>
          </a:p>
        </p:txBody>
      </p:sp>
      <p:sp>
        <p:nvSpPr>
          <p:cNvPr id="7" name="Slide Number Placeholder 6"/>
          <p:cNvSpPr>
            <a:spLocks noGrp="1"/>
          </p:cNvSpPr>
          <p:nvPr>
            <p:ph type="sldNum" sz="quarter" idx="12"/>
          </p:nvPr>
        </p:nvSpPr>
        <p:spPr>
          <a:xfrm>
            <a:off x="155448" y="6318504"/>
            <a:ext cx="1188720" cy="457200"/>
          </a:xfrm>
        </p:spPr>
        <p:txBody>
          <a:bodyPr/>
          <a:lstStyle>
            <a:lvl1pPr>
              <a:defRPr>
                <a:solidFill>
                  <a:srgbClr val="FFFFFF"/>
                </a:solidFill>
              </a:defRPr>
            </a:lvl1pPr>
          </a:lstStyle>
          <a:p>
            <a:fld id="{3EF74671-F185-490F-A80A-0FA0FC5A3746}" type="slidenum">
              <a:rPr lang="en-US" smtClean="0"/>
              <a:pPr/>
              <a:t>‹#›</a:t>
            </a:fld>
            <a:endParaRPr lang="en-US"/>
          </a:p>
        </p:txBody>
      </p:sp>
      <p:sp>
        <p:nvSpPr>
          <p:cNvPr id="29" name="Content Placeholder 28"/>
          <p:cNvSpPr>
            <a:spLocks noGrp="1"/>
          </p:cNvSpPr>
          <p:nvPr>
            <p:ph sz="quarter" idx="1"/>
          </p:nvPr>
        </p:nvSpPr>
        <p:spPr>
          <a:xfrm>
            <a:off x="2743200" y="228600"/>
            <a:ext cx="6248400" cy="586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 name="Text Placeholder 2"/>
          <p:cNvSpPr>
            <a:spLocks noGrp="1"/>
          </p:cNvSpPr>
          <p:nvPr>
            <p:ph type="body" idx="2"/>
          </p:nvPr>
        </p:nvSpPr>
        <p:spPr>
          <a:xfrm>
            <a:off x="301752" y="1600200"/>
            <a:ext cx="2057400" cy="3733800"/>
          </a:xfrm>
        </p:spPr>
        <p:txBody>
          <a:bodyPr tIns="45720" bIns="45720" anchor="t" anchorCtr="0"/>
          <a:lstStyle>
            <a:lvl1pPr marL="0" indent="0">
              <a:lnSpc>
                <a:spcPts val="2400"/>
              </a:lnSpc>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31" name="Title 30"/>
          <p:cNvSpPr>
            <a:spLocks noGrp="1"/>
          </p:cNvSpPr>
          <p:nvPr>
            <p:ph type="title"/>
          </p:nvPr>
        </p:nvSpPr>
        <p:spPr>
          <a:xfrm>
            <a:off x="301752" y="384048"/>
            <a:ext cx="2057400" cy="1143000"/>
          </a:xfrm>
        </p:spPr>
        <p:txBody>
          <a:bodyPr lIns="91440" tIns="91440" anchor="b" anchorCtr="0"/>
          <a:lstStyle>
            <a:lvl1pPr algn="l">
              <a:buNone/>
              <a:defRPr sz="1800" b="1" spc="-50" baseline="0">
                <a:solidFill>
                  <a:srgbClr val="FFFFFF"/>
                </a:solidFill>
                <a:latin typeface="+mn-lt"/>
                <a:ea typeface="+mn-lt"/>
                <a:cs typeface="+mn-lt"/>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5" name="Rectangle 24"/>
          <p:cNvSpPr/>
          <p:nvPr/>
        </p:nvSpPr>
        <p:spPr>
          <a:xfrm>
            <a:off x="0" y="0"/>
            <a:ext cx="2590800" cy="6858000"/>
          </a:xfrm>
          <a:prstGeom prst="rect">
            <a:avLst/>
          </a:prstGeom>
          <a:solidFill>
            <a:schemeClr val="accent1"/>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6" name="Oval 25"/>
          <p:cNvSpPr/>
          <p:nvPr/>
        </p:nvSpPr>
        <p:spPr>
          <a:xfrm>
            <a:off x="1563892" y="4337173"/>
            <a:ext cx="1026908" cy="1026906"/>
          </a:xfrm>
          <a:prstGeom prst="ellipse">
            <a:avLst/>
          </a:prstGeom>
          <a:solidFill>
            <a:schemeClr val="accent1">
              <a:tint val="90000"/>
              <a:satMod val="2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7" name="Rectangle 26"/>
          <p:cNvSpPr/>
          <p:nvPr/>
        </p:nvSpPr>
        <p:spPr>
          <a:xfrm>
            <a:off x="0" y="381000"/>
            <a:ext cx="2133600" cy="2388889"/>
          </a:xfrm>
          <a:prstGeom prst="rect">
            <a:avLst/>
          </a:prstGeom>
          <a:solidFill>
            <a:schemeClr val="accent1">
              <a:tint val="90000"/>
              <a:satMod val="200000"/>
              <a:alpha val="7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8" name="Rectangle 27"/>
          <p:cNvSpPr/>
          <p:nvPr/>
        </p:nvSpPr>
        <p:spPr>
          <a:xfrm>
            <a:off x="1447800" y="0"/>
            <a:ext cx="1175303" cy="633656"/>
          </a:xfrm>
          <a:prstGeom prst="rect">
            <a:avLst/>
          </a:prstGeom>
          <a:solidFill>
            <a:schemeClr val="accent1">
              <a:tint val="60000"/>
              <a:alpha val="10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9" name="Oval 28"/>
          <p:cNvSpPr/>
          <p:nvPr/>
        </p:nvSpPr>
        <p:spPr>
          <a:xfrm>
            <a:off x="59403" y="0"/>
            <a:ext cx="2302797" cy="2378511"/>
          </a:xfrm>
          <a:prstGeom prst="ellipse">
            <a:avLst/>
          </a:prstGeom>
          <a:solidFill>
            <a:schemeClr val="accent1">
              <a:shade val="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buClr>
                <a:schemeClr val="accent2"/>
              </a:buClr>
              <a:buSzPct val="90000"/>
              <a:buFont typeface="Wingdings 2"/>
              <a:buChar char=""/>
            </a:pPr>
            <a:endParaRPr lang="en-US" dirty="0"/>
          </a:p>
        </p:txBody>
      </p:sp>
      <p:sp>
        <p:nvSpPr>
          <p:cNvPr id="30" name="Oval 29"/>
          <p:cNvSpPr/>
          <p:nvPr/>
        </p:nvSpPr>
        <p:spPr>
          <a:xfrm>
            <a:off x="0" y="3276600"/>
            <a:ext cx="891076" cy="886968"/>
          </a:xfrm>
          <a:prstGeom prst="ellipse">
            <a:avLst/>
          </a:prstGeom>
          <a:solidFill>
            <a:schemeClr val="tx2">
              <a:alpha val="95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1" name="Oval 30"/>
          <p:cNvSpPr/>
          <p:nvPr/>
        </p:nvSpPr>
        <p:spPr>
          <a:xfrm>
            <a:off x="793097" y="1721630"/>
            <a:ext cx="1402570" cy="1402570"/>
          </a:xfrm>
          <a:prstGeom prst="ellipse">
            <a:avLst/>
          </a:prstGeom>
          <a:solidFill>
            <a:schemeClr val="accent1">
              <a:tint val="90000"/>
              <a:satMod val="2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2" name="Oval 31"/>
          <p:cNvSpPr/>
          <p:nvPr/>
        </p:nvSpPr>
        <p:spPr>
          <a:xfrm>
            <a:off x="609600" y="4038600"/>
            <a:ext cx="1554480" cy="1554480"/>
          </a:xfrm>
          <a:prstGeom prst="ellipse">
            <a:avLst/>
          </a:prstGeom>
          <a:solidFill>
            <a:schemeClr val="tx2">
              <a:alpha val="6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buClr>
                <a:schemeClr val="accent2"/>
              </a:buClr>
              <a:buSzPct val="90000"/>
              <a:buFont typeface="Wingdings 2"/>
              <a:buChar char=""/>
            </a:pPr>
            <a:endParaRPr lang="en-US" dirty="0"/>
          </a:p>
        </p:txBody>
      </p:sp>
      <p:sp>
        <p:nvSpPr>
          <p:cNvPr id="34" name="Oval 33"/>
          <p:cNvSpPr/>
          <p:nvPr/>
        </p:nvSpPr>
        <p:spPr>
          <a:xfrm>
            <a:off x="1752600" y="381000"/>
            <a:ext cx="457200" cy="457200"/>
          </a:xfrm>
          <a:prstGeom prst="ellipse">
            <a:avLst/>
          </a:prstGeom>
          <a:solidFill>
            <a:schemeClr val="accent1">
              <a:shade val="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35" name="Oval 34"/>
          <p:cNvSpPr/>
          <p:nvPr/>
        </p:nvSpPr>
        <p:spPr>
          <a:xfrm>
            <a:off x="579120" y="2514600"/>
            <a:ext cx="2011680" cy="2011680"/>
          </a:xfrm>
          <a:prstGeom prst="ellipse">
            <a:avLst/>
          </a:prstGeom>
          <a:solidFill>
            <a:schemeClr val="bg2">
              <a:alpha val="8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36" name="Rectangle 35"/>
          <p:cNvSpPr/>
          <p:nvPr/>
        </p:nvSpPr>
        <p:spPr>
          <a:xfrm>
            <a:off x="0" y="5715000"/>
            <a:ext cx="1600200" cy="1143000"/>
          </a:xfrm>
          <a:prstGeom prst="rect">
            <a:avLst/>
          </a:prstGeom>
          <a:solidFill>
            <a:schemeClr val="accent1">
              <a:shade val="75000"/>
              <a:alpha val="10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37" name="Oval 36"/>
          <p:cNvSpPr/>
          <p:nvPr/>
        </p:nvSpPr>
        <p:spPr>
          <a:xfrm>
            <a:off x="1323393" y="5875179"/>
            <a:ext cx="731520" cy="731520"/>
          </a:xfrm>
          <a:prstGeom prst="ellipse">
            <a:avLst/>
          </a:prstGeom>
          <a:solidFill>
            <a:schemeClr val="bg2">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38" name="Oval 37"/>
          <p:cNvSpPr/>
          <p:nvPr/>
        </p:nvSpPr>
        <p:spPr>
          <a:xfrm>
            <a:off x="30970" y="5212570"/>
            <a:ext cx="1645430" cy="1645430"/>
          </a:xfrm>
          <a:prstGeom prst="ellipse">
            <a:avLst/>
          </a:prstGeom>
          <a:solidFill>
            <a:schemeClr val="accent1">
              <a:tint val="90000"/>
              <a:satMod val="2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1" name="Oval 20"/>
          <p:cNvSpPr/>
          <p:nvPr/>
        </p:nvSpPr>
        <p:spPr>
          <a:xfrm>
            <a:off x="152400" y="2362200"/>
            <a:ext cx="457200" cy="457200"/>
          </a:xfrm>
          <a:prstGeom prst="ellipse">
            <a:avLst/>
          </a:prstGeom>
          <a:solidFill>
            <a:schemeClr val="bg2">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5" name="Date Placeholder 4"/>
          <p:cNvSpPr>
            <a:spLocks noGrp="1"/>
          </p:cNvSpPr>
          <p:nvPr>
            <p:ph type="dt" sz="half" idx="10"/>
          </p:nvPr>
        </p:nvSpPr>
        <p:spPr/>
        <p:txBody>
          <a:bodyPr/>
          <a:lstStyle/>
          <a:p>
            <a:fld id="{E7171C1D-5DD8-4C56-B880-4CD235067883}" type="datetimeFigureOut">
              <a:rPr lang="en-US" smtClean="0"/>
              <a:pPr/>
              <a:t>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55448" y="6318504"/>
            <a:ext cx="1188720" cy="457200"/>
          </a:xfrm>
        </p:spPr>
        <p:txBody>
          <a:bodyPr/>
          <a:lstStyle>
            <a:lvl1pPr>
              <a:defRPr>
                <a:solidFill>
                  <a:srgbClr val="FFFFFF"/>
                </a:solidFill>
              </a:defRPr>
            </a:lvl1pPr>
          </a:lstStyle>
          <a:p>
            <a:fld id="{3EF74671-F185-490F-A80A-0FA0FC5A3746}" type="slidenum">
              <a:rPr lang="en-US" smtClean="0"/>
              <a:pPr/>
              <a:t>‹#›</a:t>
            </a:fld>
            <a:endParaRPr lang="en-US"/>
          </a:p>
        </p:txBody>
      </p:sp>
      <p:sp>
        <p:nvSpPr>
          <p:cNvPr id="2" name="Title 1"/>
          <p:cNvSpPr>
            <a:spLocks noGrp="1"/>
          </p:cNvSpPr>
          <p:nvPr>
            <p:ph type="title"/>
          </p:nvPr>
        </p:nvSpPr>
        <p:spPr>
          <a:xfrm>
            <a:off x="304800" y="381000"/>
            <a:ext cx="2057400" cy="1143000"/>
          </a:xfrm>
        </p:spPr>
        <p:txBody>
          <a:bodyPr lIns="91440" tIns="91440" anchor="b" anchorCtr="0"/>
          <a:lstStyle>
            <a:lvl1pPr algn="l">
              <a:buNone/>
              <a:defRPr sz="1800" b="1" spc="-50" baseline="0">
                <a:solidFill>
                  <a:srgbClr val="FFFFFF"/>
                </a:solidFill>
                <a:latin typeface="+mn-lt"/>
                <a:ea typeface="+mn-lt"/>
                <a:cs typeface="+mn-lt"/>
              </a:defRPr>
            </a:lvl1pPr>
          </a:lstStyle>
          <a:p>
            <a:r>
              <a:rPr lang="en-US" smtClean="0"/>
              <a:t>Click to edit Master title style</a:t>
            </a:r>
            <a:endParaRPr lang="en-US" dirty="0"/>
          </a:p>
        </p:txBody>
      </p:sp>
      <p:sp>
        <p:nvSpPr>
          <p:cNvPr id="3" name="Picture Placeholder 2"/>
          <p:cNvSpPr>
            <a:spLocks noGrp="1"/>
          </p:cNvSpPr>
          <p:nvPr>
            <p:ph type="pic" idx="1"/>
          </p:nvPr>
        </p:nvSpPr>
        <p:spPr>
          <a:xfrm>
            <a:off x="2590800" y="0"/>
            <a:ext cx="6553200" cy="5943600"/>
          </a:xfrm>
          <a:solidFill>
            <a:schemeClr val="bg2"/>
          </a:solidFill>
        </p:spPr>
        <p:txBody>
          <a:bodyPr/>
          <a:lstStyle>
            <a:lvl1pPr>
              <a:buNone/>
              <a:defRPr sz="3200"/>
            </a:lvl1pPr>
          </a:lstStyle>
          <a:p>
            <a:r>
              <a:rPr lang="en-US" smtClean="0"/>
              <a:t>Click icon to add picture</a:t>
            </a:r>
            <a:endParaRPr lang="en-US" dirty="0"/>
          </a:p>
        </p:txBody>
      </p:sp>
      <p:sp>
        <p:nvSpPr>
          <p:cNvPr id="4" name="Text Placeholder 3"/>
          <p:cNvSpPr>
            <a:spLocks noGrp="1"/>
          </p:cNvSpPr>
          <p:nvPr>
            <p:ph type="body" sz="half" idx="2"/>
          </p:nvPr>
        </p:nvSpPr>
        <p:spPr>
          <a:xfrm>
            <a:off x="304800" y="1600200"/>
            <a:ext cx="2057400" cy="4267200"/>
          </a:xfrm>
        </p:spPr>
        <p:txBody>
          <a:bodyPr anchor="t" anchorCtr="0"/>
          <a:lstStyle>
            <a:lvl1pPr marL="0" indent="0">
              <a:lnSpc>
                <a:spcPts val="2400"/>
              </a:lnSpc>
              <a:spcAft>
                <a:spcPts val="1000"/>
              </a:spcAft>
              <a:buFontTx/>
              <a:buNone/>
              <a:defRPr sz="1600" b="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chemeClr val="bg2">
                <a:lumMod val="50000"/>
              </a:schemeClr>
            </a:gs>
            <a:gs pos="100000">
              <a:schemeClr val="bg2">
                <a:shade val="20000"/>
                <a:satMod val="35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8" name="Rectangle 7"/>
          <p:cNvSpPr/>
          <p:nvPr/>
        </p:nvSpPr>
        <p:spPr>
          <a:xfrm>
            <a:off x="914400" y="2292526"/>
            <a:ext cx="2743200" cy="2127074"/>
          </a:xfrm>
          <a:prstGeom prst="rect">
            <a:avLst/>
          </a:prstGeom>
          <a:solidFill>
            <a:schemeClr val="accent1">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1" name="Oval 10"/>
          <p:cNvSpPr/>
          <p:nvPr/>
        </p:nvSpPr>
        <p:spPr>
          <a:xfrm>
            <a:off x="2977827" y="5072066"/>
            <a:ext cx="1758141" cy="1739481"/>
          </a:xfrm>
          <a:prstGeom prst="ellipse">
            <a:avLst/>
          </a:prstGeom>
          <a:solidFill>
            <a:schemeClr val="accent1">
              <a:tint val="90000"/>
              <a:shade val="45000"/>
              <a:satMod val="200000"/>
              <a:alpha val="13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3" name="Rectangle 12"/>
          <p:cNvSpPr/>
          <p:nvPr/>
        </p:nvSpPr>
        <p:spPr>
          <a:xfrm>
            <a:off x="5257800" y="0"/>
            <a:ext cx="3886200" cy="3048000"/>
          </a:xfrm>
          <a:prstGeom prst="rect">
            <a:avLst/>
          </a:prstGeom>
          <a:solidFill>
            <a:schemeClr val="accent1">
              <a:alpha val="6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4" name="Rectangle 13"/>
          <p:cNvSpPr/>
          <p:nvPr/>
        </p:nvSpPr>
        <p:spPr>
          <a:xfrm>
            <a:off x="0" y="4114800"/>
            <a:ext cx="2362200" cy="2463018"/>
          </a:xfrm>
          <a:prstGeom prst="rect">
            <a:avLst/>
          </a:prstGeom>
          <a:solidFill>
            <a:schemeClr val="bg2">
              <a:tint val="60000"/>
              <a:alpha val="75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5" name="Oval 14"/>
          <p:cNvSpPr/>
          <p:nvPr/>
        </p:nvSpPr>
        <p:spPr>
          <a:xfrm>
            <a:off x="4178687" y="2389810"/>
            <a:ext cx="2174118" cy="2174118"/>
          </a:xfrm>
          <a:prstGeom prst="ellipse">
            <a:avLst/>
          </a:prstGeom>
          <a:solidFill>
            <a:schemeClr val="accent1">
              <a:tint val="75000"/>
              <a:shade val="50000"/>
              <a:satMod val="200000"/>
              <a:alpha val="8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6" name="Oval 15"/>
          <p:cNvSpPr/>
          <p:nvPr/>
        </p:nvSpPr>
        <p:spPr>
          <a:xfrm>
            <a:off x="6384588" y="5842728"/>
            <a:ext cx="1011260" cy="1011260"/>
          </a:xfrm>
          <a:prstGeom prst="ellipse">
            <a:avLst/>
          </a:prstGeom>
          <a:solidFill>
            <a:schemeClr val="accent1">
              <a:tint val="90000"/>
              <a:satMod val="2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7" name="Oval 16"/>
          <p:cNvSpPr/>
          <p:nvPr/>
        </p:nvSpPr>
        <p:spPr>
          <a:xfrm>
            <a:off x="6322493" y="1427132"/>
            <a:ext cx="2047390" cy="2047390"/>
          </a:xfrm>
          <a:prstGeom prst="ellipse">
            <a:avLst/>
          </a:prstGeom>
          <a:solidFill>
            <a:srgbClr val="C1E8E4">
              <a:alpha val="10980"/>
            </a:srgb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8" name="Oval 17"/>
          <p:cNvSpPr/>
          <p:nvPr/>
        </p:nvSpPr>
        <p:spPr>
          <a:xfrm>
            <a:off x="114300" y="4803322"/>
            <a:ext cx="1959428" cy="1959428"/>
          </a:xfrm>
          <a:prstGeom prst="ellipse">
            <a:avLst/>
          </a:prstGeom>
          <a:solidFill>
            <a:srgbClr val="C1E8E4">
              <a:alpha val="12157"/>
            </a:srgb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9" name="Oval 18"/>
          <p:cNvSpPr/>
          <p:nvPr/>
        </p:nvSpPr>
        <p:spPr>
          <a:xfrm>
            <a:off x="2021092" y="4578526"/>
            <a:ext cx="1026908" cy="1026906"/>
          </a:xfrm>
          <a:prstGeom prst="ellipse">
            <a:avLst/>
          </a:prstGeom>
          <a:solidFill>
            <a:schemeClr val="accent1">
              <a:tint val="90000"/>
              <a:satMod val="2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0" name="Oval 19"/>
          <p:cNvSpPr/>
          <p:nvPr/>
        </p:nvSpPr>
        <p:spPr>
          <a:xfrm>
            <a:off x="4172385" y="4626825"/>
            <a:ext cx="1515880" cy="1394583"/>
          </a:xfrm>
          <a:prstGeom prst="ellipse">
            <a:avLst/>
          </a:prstGeom>
          <a:solidFill>
            <a:schemeClr val="accent1">
              <a:tint val="100000"/>
              <a:satMod val="275000"/>
              <a:alpha val="8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1" name="Rectangle 20"/>
          <p:cNvSpPr/>
          <p:nvPr/>
        </p:nvSpPr>
        <p:spPr>
          <a:xfrm>
            <a:off x="1906" y="361813"/>
            <a:ext cx="2512694" cy="2388889"/>
          </a:xfrm>
          <a:prstGeom prst="rect">
            <a:avLst/>
          </a:prstGeom>
          <a:solidFill>
            <a:schemeClr val="accent1">
              <a:tint val="90000"/>
              <a:satMod val="200000"/>
              <a:alpha val="7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3" name="Rectangle 22"/>
          <p:cNvSpPr/>
          <p:nvPr/>
        </p:nvSpPr>
        <p:spPr>
          <a:xfrm>
            <a:off x="1295400" y="0"/>
            <a:ext cx="1524000" cy="609600"/>
          </a:xfrm>
          <a:prstGeom prst="rect">
            <a:avLst/>
          </a:prstGeom>
          <a:solidFill>
            <a:schemeClr val="accent1">
              <a:tint val="60000"/>
              <a:alpha val="10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5" name="Oval 24"/>
          <p:cNvSpPr/>
          <p:nvPr/>
        </p:nvSpPr>
        <p:spPr>
          <a:xfrm>
            <a:off x="59403" y="212289"/>
            <a:ext cx="2022300" cy="2022300"/>
          </a:xfrm>
          <a:prstGeom prst="ellipse">
            <a:avLst/>
          </a:prstGeom>
          <a:solidFill>
            <a:schemeClr val="accent1">
              <a:tint val="100000"/>
              <a:satMod val="275000"/>
              <a:alpha val="15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buClr>
                <a:schemeClr val="accent2"/>
              </a:buClr>
              <a:buSzPct val="90000"/>
              <a:buFont typeface="Wingdings 2"/>
              <a:buChar char=""/>
            </a:pPr>
            <a:endParaRPr lang="en-US" dirty="0"/>
          </a:p>
        </p:txBody>
      </p:sp>
      <p:sp>
        <p:nvSpPr>
          <p:cNvPr id="26" name="Oval 25"/>
          <p:cNvSpPr/>
          <p:nvPr/>
        </p:nvSpPr>
        <p:spPr>
          <a:xfrm>
            <a:off x="76200" y="3962400"/>
            <a:ext cx="891076" cy="886968"/>
          </a:xfrm>
          <a:prstGeom prst="ellipse">
            <a:avLst/>
          </a:prstGeom>
          <a:solidFill>
            <a:schemeClr val="accent1">
              <a:tint val="75000"/>
              <a:satMod val="200000"/>
              <a:alpha val="95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7" name="Oval 26"/>
          <p:cNvSpPr/>
          <p:nvPr/>
        </p:nvSpPr>
        <p:spPr>
          <a:xfrm>
            <a:off x="2121357" y="1507438"/>
            <a:ext cx="1402570" cy="1402570"/>
          </a:xfrm>
          <a:prstGeom prst="ellipse">
            <a:avLst/>
          </a:prstGeom>
          <a:solidFill>
            <a:schemeClr val="accent1">
              <a:tint val="90000"/>
              <a:satMod val="2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8" name="Oval 27"/>
          <p:cNvSpPr/>
          <p:nvPr/>
        </p:nvSpPr>
        <p:spPr>
          <a:xfrm>
            <a:off x="3369253" y="466436"/>
            <a:ext cx="1595105" cy="1595105"/>
          </a:xfrm>
          <a:prstGeom prst="ellipse">
            <a:avLst/>
          </a:prstGeom>
          <a:solidFill>
            <a:schemeClr val="accent1">
              <a:tint val="100000"/>
              <a:satMod val="275000"/>
              <a:alpha val="8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9" name="Oval 28"/>
          <p:cNvSpPr/>
          <p:nvPr/>
        </p:nvSpPr>
        <p:spPr>
          <a:xfrm>
            <a:off x="5189756" y="2967572"/>
            <a:ext cx="3234945" cy="3234944"/>
          </a:xfrm>
          <a:prstGeom prst="ellipse">
            <a:avLst/>
          </a:prstGeom>
          <a:solidFill>
            <a:schemeClr val="accent1">
              <a:tint val="100000"/>
              <a:satMod val="180000"/>
              <a:alpha val="95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0" name="Oval 29"/>
          <p:cNvSpPr/>
          <p:nvPr/>
        </p:nvSpPr>
        <p:spPr>
          <a:xfrm>
            <a:off x="5562600" y="6526"/>
            <a:ext cx="1026908" cy="1026906"/>
          </a:xfrm>
          <a:prstGeom prst="ellipse">
            <a:avLst/>
          </a:prstGeom>
          <a:solidFill>
            <a:schemeClr val="accent1">
              <a:tint val="90000"/>
              <a:satMod val="275000"/>
              <a:alpha val="4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2" name="Oval 31"/>
          <p:cNvSpPr/>
          <p:nvPr/>
        </p:nvSpPr>
        <p:spPr>
          <a:xfrm>
            <a:off x="6951220" y="4665220"/>
            <a:ext cx="2192780" cy="2192780"/>
          </a:xfrm>
          <a:prstGeom prst="ellipse">
            <a:avLst/>
          </a:prstGeom>
          <a:solidFill>
            <a:schemeClr val="accent1">
              <a:tint val="75000"/>
              <a:shade val="50000"/>
              <a:satMod val="200000"/>
              <a:alpha val="8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3" name="Oval 32"/>
          <p:cNvSpPr/>
          <p:nvPr/>
        </p:nvSpPr>
        <p:spPr>
          <a:xfrm>
            <a:off x="1600200" y="3705807"/>
            <a:ext cx="1195876" cy="1198294"/>
          </a:xfrm>
          <a:prstGeom prst="ellipse">
            <a:avLst/>
          </a:prstGeom>
          <a:solidFill>
            <a:schemeClr val="accent1">
              <a:tint val="75000"/>
              <a:satMod val="200000"/>
              <a:alpha val="95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4" name="Oval 33"/>
          <p:cNvSpPr/>
          <p:nvPr/>
        </p:nvSpPr>
        <p:spPr>
          <a:xfrm>
            <a:off x="6324600" y="228600"/>
            <a:ext cx="822960" cy="822960"/>
          </a:xfrm>
          <a:prstGeom prst="ellipse">
            <a:avLst/>
          </a:prstGeom>
          <a:solidFill>
            <a:schemeClr val="accent1">
              <a:tint val="90000"/>
              <a:satMod val="275000"/>
              <a:alpha val="6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5" name="Oval 34"/>
          <p:cNvSpPr/>
          <p:nvPr/>
        </p:nvSpPr>
        <p:spPr>
          <a:xfrm>
            <a:off x="8077200" y="6526"/>
            <a:ext cx="1026908" cy="1026906"/>
          </a:xfrm>
          <a:prstGeom prst="ellipse">
            <a:avLst/>
          </a:prstGeom>
          <a:solidFill>
            <a:schemeClr val="accent1">
              <a:tint val="90000"/>
              <a:satMod val="275000"/>
              <a:alpha val="4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6" name="Rectangle 35"/>
          <p:cNvSpPr/>
          <p:nvPr/>
        </p:nvSpPr>
        <p:spPr>
          <a:xfrm>
            <a:off x="5410200" y="6324600"/>
            <a:ext cx="1524000" cy="533400"/>
          </a:xfrm>
          <a:prstGeom prst="rect">
            <a:avLst/>
          </a:prstGeom>
          <a:solidFill>
            <a:schemeClr val="accent1">
              <a:alpha val="10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37" name="Oval 36"/>
          <p:cNvSpPr/>
          <p:nvPr/>
        </p:nvSpPr>
        <p:spPr>
          <a:xfrm>
            <a:off x="3011692" y="6526"/>
            <a:ext cx="1026908" cy="1026906"/>
          </a:xfrm>
          <a:prstGeom prst="ellipse">
            <a:avLst/>
          </a:prstGeom>
          <a:solidFill>
            <a:schemeClr val="accent1">
              <a:tint val="90000"/>
              <a:satMod val="275000"/>
              <a:alpha val="4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Date Placeholder 23"/>
          <p:cNvSpPr>
            <a:spLocks noGrp="1"/>
          </p:cNvSpPr>
          <p:nvPr>
            <p:ph type="dt" sz="half" idx="2"/>
          </p:nvPr>
        </p:nvSpPr>
        <p:spPr>
          <a:xfrm>
            <a:off x="5791200" y="6357144"/>
            <a:ext cx="2974848" cy="384048"/>
          </a:xfrm>
          <a:prstGeom prst="rect">
            <a:avLst/>
          </a:prstGeom>
        </p:spPr>
        <p:txBody>
          <a:bodyPr vert="horz" anchor="ctr" anchorCtr="0"/>
          <a:lstStyle>
            <a:lvl1pPr algn="l">
              <a:defRPr sz="1400">
                <a:solidFill>
                  <a:schemeClr val="tx2"/>
                </a:solidFill>
              </a:defRPr>
            </a:lvl1pPr>
          </a:lstStyle>
          <a:p>
            <a:fld id="{E7171C1D-5DD8-4C56-B880-4CD235067883}" type="datetimeFigureOut">
              <a:rPr lang="en-US" smtClean="0"/>
              <a:pPr/>
              <a:t>1/2/2013</a:t>
            </a:fld>
            <a:endParaRPr lang="en-US"/>
          </a:p>
        </p:txBody>
      </p:sp>
      <p:sp>
        <p:nvSpPr>
          <p:cNvPr id="10" name="Footer Placeholder 9"/>
          <p:cNvSpPr>
            <a:spLocks noGrp="1"/>
          </p:cNvSpPr>
          <p:nvPr>
            <p:ph type="ftr" sz="quarter" idx="3"/>
          </p:nvPr>
        </p:nvSpPr>
        <p:spPr>
          <a:xfrm>
            <a:off x="2133600" y="6357144"/>
            <a:ext cx="3581400" cy="384048"/>
          </a:xfrm>
          <a:prstGeom prst="rect">
            <a:avLst/>
          </a:prstGeom>
        </p:spPr>
        <p:txBody>
          <a:bodyPr vert="horz" anchor="ctr" anchorCtr="0"/>
          <a:lstStyle>
            <a:lvl1pPr algn="r">
              <a:defRPr sz="1400">
                <a:solidFill>
                  <a:schemeClr val="tx2"/>
                </a:solidFill>
              </a:defRPr>
            </a:lvl1pPr>
          </a:lstStyle>
          <a:p>
            <a:endParaRPr lang="en-US"/>
          </a:p>
        </p:txBody>
      </p:sp>
      <p:sp>
        <p:nvSpPr>
          <p:cNvPr id="22" name="Slide Number Placeholder 21"/>
          <p:cNvSpPr>
            <a:spLocks noGrp="1"/>
          </p:cNvSpPr>
          <p:nvPr>
            <p:ph type="sldNum" sz="quarter" idx="4"/>
          </p:nvPr>
        </p:nvSpPr>
        <p:spPr>
          <a:xfrm>
            <a:off x="155448" y="6315075"/>
            <a:ext cx="1188720" cy="457200"/>
          </a:xfrm>
          <a:prstGeom prst="rect">
            <a:avLst/>
          </a:prstGeom>
          <a:noFill/>
        </p:spPr>
        <p:txBody>
          <a:bodyPr vert="horz" lIns="0" tIns="0" rIns="0" bIns="0" anchor="ctr" anchorCtr="1">
            <a:normAutofit/>
          </a:bodyPr>
          <a:lstStyle>
            <a:lvl1pPr algn="ctr">
              <a:defRPr sz="2800">
                <a:solidFill>
                  <a:schemeClr val="tx2"/>
                </a:solidFill>
              </a:defRPr>
            </a:lvl1pPr>
          </a:lstStyle>
          <a:p>
            <a:fld id="{3EF74671-F185-490F-A80A-0FA0FC5A3746}" type="slidenum">
              <a:rPr lang="en-US" smtClean="0"/>
              <a:pPr/>
              <a:t>‹#›</a:t>
            </a:fld>
            <a:endParaRPr lang="en-US"/>
          </a:p>
        </p:txBody>
      </p:sp>
      <p:sp>
        <p:nvSpPr>
          <p:cNvPr id="5" name="Title Placeholder 4"/>
          <p:cNvSpPr>
            <a:spLocks noGrp="1"/>
          </p:cNvSpPr>
          <p:nvPr>
            <p:ph type="title"/>
          </p:nvPr>
        </p:nvSpPr>
        <p:spPr>
          <a:xfrm>
            <a:off x="457200" y="152400"/>
            <a:ext cx="8229600" cy="1143000"/>
          </a:xfrm>
          <a:prstGeom prst="rect">
            <a:avLst/>
          </a:prstGeom>
        </p:spPr>
        <p:txBody>
          <a:bodyPr vert="horz" anchor="b" anchorCtr="0">
            <a:normAutofit/>
          </a:bodyPr>
          <a:lstStyle/>
          <a:p>
            <a:r>
              <a:rPr lang="en-US" smtClean="0"/>
              <a:t>Click to edit Master title style</a:t>
            </a:r>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sz="3800" kern="1200" spc="-100" baseline="0">
          <a:solidFill>
            <a:schemeClr val="tx2"/>
          </a:solidFill>
          <a:latin typeface="+mj-lt"/>
          <a:ea typeface="+mj-ea"/>
          <a:cs typeface="+mj-cs"/>
        </a:defRPr>
      </a:lvl1pPr>
    </p:titleStyle>
    <p:bodyStyle>
      <a:lvl1pPr marL="274320" indent="-274320" algn="l" rtl="0" eaLnBrk="1" latinLnBrk="0" hangingPunct="1">
        <a:spcBef>
          <a:spcPts val="700"/>
        </a:spcBef>
        <a:buClr>
          <a:schemeClr val="accent2"/>
        </a:buClr>
        <a:buSzPct val="85000"/>
        <a:buFont typeface="Wingdings 2"/>
        <a:buChar char=""/>
        <a:defRPr sz="2800" kern="1200">
          <a:solidFill>
            <a:schemeClr val="tx1"/>
          </a:solidFill>
          <a:latin typeface="+mn-lt"/>
          <a:ea typeface="+mn-ea"/>
          <a:cs typeface="+mn-cs"/>
        </a:defRPr>
      </a:lvl1pPr>
      <a:lvl2pPr marL="640080" indent="-274320" algn="l" rtl="0" eaLnBrk="1" latinLnBrk="0" hangingPunct="1">
        <a:spcBef>
          <a:spcPts val="600"/>
        </a:spcBef>
        <a:buClr>
          <a:schemeClr val="accent1"/>
        </a:buClr>
        <a:buSzPct val="85000"/>
        <a:buFont typeface="Wingdings 2"/>
        <a:buChar char=""/>
        <a:defRPr sz="2500" kern="1200">
          <a:solidFill>
            <a:schemeClr val="tx1"/>
          </a:solidFill>
          <a:latin typeface="+mn-lt"/>
          <a:ea typeface="+mn-ea"/>
          <a:cs typeface="+mn-cs"/>
        </a:defRPr>
      </a:lvl2pPr>
      <a:lvl3pPr marL="1005840" indent="-228600" algn="l" rtl="0" eaLnBrk="1" latinLnBrk="0" hangingPunct="1">
        <a:spcBef>
          <a:spcPts val="500"/>
        </a:spcBef>
        <a:buClr>
          <a:schemeClr val="accent3"/>
        </a:buClr>
        <a:buSzPct val="85000"/>
        <a:buFont typeface="Wingdings 2"/>
        <a:buChar char=""/>
        <a:defRPr sz="2200" kern="1200">
          <a:solidFill>
            <a:schemeClr val="tx1"/>
          </a:solidFill>
          <a:latin typeface="+mn-lt"/>
          <a:ea typeface="+mn-ea"/>
          <a:cs typeface="+mn-cs"/>
        </a:defRPr>
      </a:lvl3pPr>
      <a:lvl4pPr marL="1280160" indent="-228600" algn="l" rtl="0" eaLnBrk="1" latinLnBrk="0" hangingPunct="1">
        <a:spcBef>
          <a:spcPts val="400"/>
        </a:spcBef>
        <a:buClr>
          <a:schemeClr val="accent4"/>
        </a:buClr>
        <a:buFont typeface="Wingdings"/>
        <a:buChar char="§"/>
        <a:defRPr sz="2000" kern="1200">
          <a:solidFill>
            <a:schemeClr val="tx1"/>
          </a:solidFill>
          <a:latin typeface="+mn-lt"/>
          <a:ea typeface="+mn-ea"/>
          <a:cs typeface="+mn-cs"/>
        </a:defRPr>
      </a:lvl4pPr>
      <a:lvl5pPr marL="1554480" indent="-228600" algn="l" rtl="0" eaLnBrk="1" latinLnBrk="0" hangingPunct="1">
        <a:spcBef>
          <a:spcPct val="20000"/>
        </a:spcBef>
        <a:buClr>
          <a:schemeClr val="accent5"/>
        </a:buClr>
        <a:buFont typeface="Wingdings"/>
        <a:buChar char="§"/>
        <a:defRPr sz="1600" kern="1200">
          <a:solidFill>
            <a:schemeClr val="tx1"/>
          </a:solidFill>
          <a:latin typeface="+mn-lt"/>
          <a:ea typeface="+mn-ea"/>
          <a:cs typeface="+mn-cs"/>
        </a:defRPr>
      </a:lvl5pPr>
      <a:lvl6pPr marL="1828800" indent="-228600" algn="l" rtl="0" eaLnBrk="1" latinLnBrk="0" hangingPunct="1">
        <a:spcBef>
          <a:spcPct val="20000"/>
        </a:spcBef>
        <a:buClr>
          <a:schemeClr val="accent5"/>
        </a:buClr>
        <a:buFont typeface="Wingdings"/>
        <a:buChar char="§"/>
        <a:defRPr sz="1800" kern="1200">
          <a:solidFill>
            <a:schemeClr val="tx1"/>
          </a:solidFill>
          <a:latin typeface="+mn-lt"/>
          <a:ea typeface="+mn-ea"/>
          <a:cs typeface="+mn-cs"/>
        </a:defRPr>
      </a:lvl6pPr>
      <a:lvl7pPr marL="2011680" indent="-182880" algn="l" rtl="0" eaLnBrk="1" latinLnBrk="0" hangingPunct="1">
        <a:spcBef>
          <a:spcPct val="20000"/>
        </a:spcBef>
        <a:buClr>
          <a:schemeClr val="accent2"/>
        </a:buClr>
        <a:buFont typeface="Wingdings"/>
        <a:buChar char="§"/>
        <a:defRPr sz="1600" kern="1200" baseline="0">
          <a:solidFill>
            <a:schemeClr val="tx1"/>
          </a:solidFill>
          <a:latin typeface="+mn-lt"/>
          <a:ea typeface="+mn-ea"/>
          <a:cs typeface="+mn-cs"/>
        </a:defRPr>
      </a:lvl7pPr>
      <a:lvl8pPr marL="2286000" indent="-182880" algn="l" rtl="0" eaLnBrk="1" latinLnBrk="0" hangingPunct="1">
        <a:spcBef>
          <a:spcPct val="20000"/>
        </a:spcBef>
        <a:buClr>
          <a:schemeClr val="accent3"/>
        </a:buClr>
        <a:buFont typeface="Wingdings"/>
        <a:buChar char="§"/>
        <a:defRPr sz="1600" kern="1200">
          <a:solidFill>
            <a:schemeClr val="tx1"/>
          </a:solidFill>
          <a:latin typeface="+mn-lt"/>
          <a:ea typeface="+mn-ea"/>
          <a:cs typeface="+mn-cs"/>
        </a:defRPr>
      </a:lvl8pPr>
      <a:lvl9pPr marL="2560320" indent="-182880" algn="l" rtl="0" eaLnBrk="1" latinLnBrk="0" hangingPunct="1">
        <a:spcBef>
          <a:spcPct val="20000"/>
        </a:spcBef>
        <a:buClr>
          <a:schemeClr val="accent6"/>
        </a:buClr>
        <a:buFont typeface="Wingdings"/>
        <a:buChar char="§"/>
        <a:defRPr sz="1600" kern="120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048000"/>
            <a:ext cx="8686800" cy="381000"/>
          </a:xfrm>
        </p:spPr>
        <p:txBody>
          <a:bodyPr/>
          <a:lstStyle/>
          <a:p>
            <a:r>
              <a:rPr lang="en-US" dirty="0" smtClean="0"/>
              <a:t>Maryland Association of Counties – Annual Winter Conference 2013</a:t>
            </a:r>
            <a:endParaRPr lang="en-US" dirty="0"/>
          </a:p>
        </p:txBody>
      </p:sp>
      <p:sp>
        <p:nvSpPr>
          <p:cNvPr id="2" name="Title 1"/>
          <p:cNvSpPr>
            <a:spLocks noGrp="1"/>
          </p:cNvSpPr>
          <p:nvPr>
            <p:ph type="ctrTitle"/>
          </p:nvPr>
        </p:nvSpPr>
        <p:spPr>
          <a:xfrm>
            <a:off x="457200" y="990600"/>
            <a:ext cx="8305800" cy="1905000"/>
          </a:xfrm>
        </p:spPr>
        <p:txBody>
          <a:bodyPr/>
          <a:lstStyle/>
          <a:p>
            <a:r>
              <a:rPr lang="en-US" dirty="0" smtClean="0"/>
              <a:t>The nuts and bolts of school budgeting – </a:t>
            </a:r>
            <a:br>
              <a:rPr lang="en-US" dirty="0" smtClean="0"/>
            </a:br>
            <a:r>
              <a:rPr lang="en-US" dirty="0" smtClean="0"/>
              <a:t>the state perspective</a:t>
            </a:r>
            <a:endParaRPr lang="en-US" dirty="0"/>
          </a:p>
        </p:txBody>
      </p:sp>
      <p:sp>
        <p:nvSpPr>
          <p:cNvPr id="4" name="TextBox 3"/>
          <p:cNvSpPr txBox="1"/>
          <p:nvPr/>
        </p:nvSpPr>
        <p:spPr>
          <a:xfrm>
            <a:off x="4114800" y="5486400"/>
            <a:ext cx="4572000" cy="923330"/>
          </a:xfrm>
          <a:prstGeom prst="rect">
            <a:avLst/>
          </a:prstGeom>
          <a:noFill/>
        </p:spPr>
        <p:txBody>
          <a:bodyPr wrap="square" rtlCol="0">
            <a:spAutoFit/>
          </a:bodyPr>
          <a:lstStyle/>
          <a:p>
            <a:r>
              <a:rPr lang="en-US" dirty="0" smtClean="0"/>
              <a:t>Stephen A. Brooks</a:t>
            </a:r>
          </a:p>
          <a:p>
            <a:r>
              <a:rPr lang="en-US" dirty="0" smtClean="0"/>
              <a:t>Deputy State Superintendent for Finance</a:t>
            </a:r>
          </a:p>
          <a:p>
            <a:r>
              <a:rPr lang="en-US" dirty="0" smtClean="0"/>
              <a:t>Maryland State Department of Education</a:t>
            </a:r>
            <a:endParaRPr lang="en-US" dirty="0"/>
          </a:p>
        </p:txBody>
      </p:sp>
      <p:pic>
        <p:nvPicPr>
          <p:cNvPr id="1026" name="Picture 2" descr="MSDElogotest2"/>
          <p:cNvPicPr>
            <a:picLocks noChangeAspect="1" noChangeArrowheads="1"/>
          </p:cNvPicPr>
          <p:nvPr/>
        </p:nvPicPr>
        <p:blipFill>
          <a:blip r:embed="rId3" cstate="print"/>
          <a:srcRect/>
          <a:stretch>
            <a:fillRect/>
          </a:stretch>
        </p:blipFill>
        <p:spPr bwMode="auto">
          <a:xfrm>
            <a:off x="0" y="6143625"/>
            <a:ext cx="2276475" cy="714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State Processes and Timelines – Waiver Requests to the State Board of Education</a:t>
            </a:r>
            <a:endParaRPr lang="en-US" dirty="0"/>
          </a:p>
        </p:txBody>
      </p:sp>
      <p:sp>
        <p:nvSpPr>
          <p:cNvPr id="3" name="Content Placeholder 2"/>
          <p:cNvSpPr>
            <a:spLocks noGrp="1"/>
          </p:cNvSpPr>
          <p:nvPr>
            <p:ph sz="quarter" idx="1"/>
          </p:nvPr>
        </p:nvSpPr>
        <p:spPr>
          <a:xfrm>
            <a:off x="457200" y="1524000"/>
            <a:ext cx="8229600" cy="4876800"/>
          </a:xfrm>
        </p:spPr>
        <p:txBody>
          <a:bodyPr>
            <a:normAutofit fontScale="92500" lnSpcReduction="10000"/>
          </a:bodyPr>
          <a:lstStyle/>
          <a:p>
            <a:r>
              <a:rPr lang="en-US" dirty="0" smtClean="0"/>
              <a:t>Annually the State Board releases the specific timeline for filing, some dates are specifically in law</a:t>
            </a:r>
          </a:p>
          <a:p>
            <a:r>
              <a:rPr lang="en-US" dirty="0" smtClean="0"/>
              <a:t>If a county is applying for waiver, the request is required to be filed by the earlier of:</a:t>
            </a:r>
          </a:p>
          <a:p>
            <a:pPr lvl="1"/>
            <a:r>
              <a:rPr lang="en-US" dirty="0" smtClean="0"/>
              <a:t>The seventh day following the end of the </a:t>
            </a:r>
            <a:br>
              <a:rPr lang="en-US" dirty="0" smtClean="0"/>
            </a:br>
            <a:r>
              <a:rPr lang="en-US" dirty="0" smtClean="0"/>
              <a:t>legislative regular session; or</a:t>
            </a:r>
          </a:p>
          <a:p>
            <a:pPr lvl="1"/>
            <a:r>
              <a:rPr lang="en-US" b="1" u="sng" dirty="0" smtClean="0"/>
              <a:t>April 20</a:t>
            </a:r>
            <a:r>
              <a:rPr lang="en-US" b="1" u="sng" baseline="30000" dirty="0" smtClean="0"/>
              <a:t>th</a:t>
            </a:r>
            <a:r>
              <a:rPr lang="en-US" b="1" u="sng" dirty="0" smtClean="0"/>
              <a:t> </a:t>
            </a:r>
            <a:r>
              <a:rPr lang="en-US" dirty="0" smtClean="0"/>
              <a:t>of the prior fiscal year</a:t>
            </a:r>
          </a:p>
          <a:p>
            <a:r>
              <a:rPr lang="en-US" dirty="0" smtClean="0"/>
              <a:t>The State Board is required to notify the county whether the waiver is approved or denied by the earlier of:</a:t>
            </a:r>
          </a:p>
          <a:p>
            <a:pPr lvl="1"/>
            <a:r>
              <a:rPr lang="en-US" dirty="0" smtClean="0"/>
              <a:t>30 Days after receipt of the application; or</a:t>
            </a:r>
          </a:p>
          <a:p>
            <a:pPr lvl="1"/>
            <a:r>
              <a:rPr lang="en-US" b="1" u="sng" dirty="0" smtClean="0"/>
              <a:t>May 20</a:t>
            </a:r>
            <a:r>
              <a:rPr lang="en-US" b="1" u="sng" baseline="30000" dirty="0" smtClean="0"/>
              <a:t>th</a:t>
            </a:r>
            <a:r>
              <a:rPr lang="en-US" b="1" u="sng" dirty="0" smtClean="0"/>
              <a:t> </a:t>
            </a:r>
            <a:r>
              <a:rPr lang="en-US" dirty="0" smtClean="0"/>
              <a:t>of the prior fiscal year</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10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State Processes and Timelines </a:t>
            </a:r>
            <a:br>
              <a:rPr lang="en-US" dirty="0" smtClean="0"/>
            </a:br>
            <a:r>
              <a:rPr lang="en-US" dirty="0" smtClean="0"/>
              <a:t>– MOE Compliance Documents</a:t>
            </a:r>
            <a:endParaRPr lang="en-US" dirty="0"/>
          </a:p>
        </p:txBody>
      </p:sp>
      <p:sp>
        <p:nvSpPr>
          <p:cNvPr id="3" name="Content Placeholder 2"/>
          <p:cNvSpPr>
            <a:spLocks noGrp="1"/>
          </p:cNvSpPr>
          <p:nvPr>
            <p:ph sz="quarter" idx="1"/>
          </p:nvPr>
        </p:nvSpPr>
        <p:spPr>
          <a:xfrm>
            <a:off x="457200" y="1524000"/>
            <a:ext cx="8229600" cy="4876800"/>
          </a:xfrm>
        </p:spPr>
        <p:txBody>
          <a:bodyPr>
            <a:normAutofit/>
          </a:bodyPr>
          <a:lstStyle/>
          <a:p>
            <a:r>
              <a:rPr lang="en-US" dirty="0" smtClean="0"/>
              <a:t>Two primary documents used to certify MOE</a:t>
            </a:r>
          </a:p>
          <a:p>
            <a:pPr lvl="1"/>
            <a:r>
              <a:rPr lang="en-US" dirty="0" smtClean="0"/>
              <a:t>MOE Certification Form – Signed by local superintendent</a:t>
            </a:r>
          </a:p>
          <a:p>
            <a:pPr lvl="1"/>
            <a:r>
              <a:rPr lang="en-US" dirty="0" smtClean="0"/>
              <a:t>Budget Certification Form – Signed by county</a:t>
            </a:r>
          </a:p>
          <a:p>
            <a:r>
              <a:rPr lang="en-US" dirty="0" smtClean="0"/>
              <a:t>Timing (per SB848)</a:t>
            </a:r>
          </a:p>
          <a:p>
            <a:pPr lvl="1"/>
            <a:r>
              <a:rPr lang="en-US" dirty="0" smtClean="0"/>
              <a:t>Budget documents are required to be submitted to MSDE by </a:t>
            </a:r>
            <a:r>
              <a:rPr lang="en-US" b="1" u="sng" dirty="0" smtClean="0"/>
              <a:t>seven days after passage </a:t>
            </a:r>
            <a:r>
              <a:rPr lang="en-US" dirty="0" smtClean="0"/>
              <a:t>but not later than </a:t>
            </a:r>
            <a:r>
              <a:rPr lang="en-US" b="1" u="sng" dirty="0" smtClean="0"/>
              <a:t>June 30</a:t>
            </a:r>
            <a:r>
              <a:rPr lang="en-US" b="1" u="sng" baseline="30000" dirty="0" smtClean="0"/>
              <a:t>th</a:t>
            </a:r>
            <a:endParaRPr lang="en-US" b="1" u="sng" dirty="0" smtClean="0"/>
          </a:p>
          <a:p>
            <a:pPr lvl="1"/>
            <a:r>
              <a:rPr lang="en-US" dirty="0" smtClean="0"/>
              <a:t>Preliminary determination of MOE compliance is required </a:t>
            </a:r>
            <a:r>
              <a:rPr lang="en-US" b="1" u="sng" dirty="0" smtClean="0"/>
              <a:t>within 15 days of receipt</a:t>
            </a:r>
            <a:r>
              <a:rPr lang="en-US" dirty="0" smtClean="0"/>
              <a:t> of the county budget</a:t>
            </a:r>
          </a:p>
          <a:p>
            <a:pPr lv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10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FY 2014 MOE Calculation Process</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Beginning for FY 2013, the MOE Certification form was adjusted to include the additional MOE required in accordance with SB1301 – Section 18</a:t>
            </a:r>
          </a:p>
          <a:p>
            <a:r>
              <a:rPr lang="en-US" dirty="0" smtClean="0"/>
              <a:t>To avoid double counting the effects of Section 18 amounts, beginning for FY 2014 (and running through FY 2016), the MOE form will also adjust for the prior year Section 18 amount</a:t>
            </a:r>
          </a:p>
          <a:p>
            <a:r>
              <a:rPr lang="en-US" dirty="0" smtClean="0"/>
              <a:t>The prior year Section 18 amount will be deducted in the determination of the prior year’s “Highest Local Appropriation” on the back of the form </a:t>
            </a:r>
          </a:p>
          <a:p>
            <a:r>
              <a:rPr lang="en-US" dirty="0" smtClean="0"/>
              <a:t>In FY 2017, in accordance with SB1301 – Section 19, the additional MOE from 2016 becomes part of the per pupil calculation and does not need to be reduced</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Maryland Constitution</a:t>
            </a:r>
            <a:endParaRPr lang="en-US" dirty="0"/>
          </a:p>
        </p:txBody>
      </p:sp>
      <p:sp>
        <p:nvSpPr>
          <p:cNvPr id="3" name="Content Placeholder 2"/>
          <p:cNvSpPr>
            <a:spLocks noGrp="1"/>
          </p:cNvSpPr>
          <p:nvPr>
            <p:ph sz="quarter" idx="1"/>
          </p:nvPr>
        </p:nvSpPr>
        <p:spPr/>
        <p:txBody>
          <a:bodyPr/>
          <a:lstStyle/>
          <a:p>
            <a:pPr>
              <a:buNone/>
            </a:pPr>
            <a:r>
              <a:rPr lang="en-US" dirty="0" smtClean="0"/>
              <a:t>ARTICLE VIII EDUCATION.</a:t>
            </a:r>
          </a:p>
          <a:p>
            <a:pPr>
              <a:buNone/>
            </a:pPr>
            <a:r>
              <a:rPr lang="en-US" dirty="0" smtClean="0"/>
              <a:t>SECTION 1. </a:t>
            </a:r>
          </a:p>
          <a:p>
            <a:pPr indent="0">
              <a:buNone/>
            </a:pPr>
            <a:r>
              <a:rPr lang="en-US" dirty="0" smtClean="0"/>
              <a:t>The General Assembly, at its First Session after the adoption of this Constitution, shall by Law establish throughout the State a thorough and efficient System of Free Public Schools; and shall provide by taxation, or otherwise, for their maintenance.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Maryland Major Aid for Public Education</a:t>
            </a:r>
            <a:endParaRPr lang="en-US" dirty="0"/>
          </a:p>
        </p:txBody>
      </p:sp>
      <p:graphicFrame>
        <p:nvGraphicFramePr>
          <p:cNvPr id="4" name="Content Placeholder 3"/>
          <p:cNvGraphicFramePr>
            <a:graphicFrameLocks noGrp="1"/>
          </p:cNvGraphicFramePr>
          <p:nvPr>
            <p:ph sz="quarter" idx="1"/>
          </p:nvPr>
        </p:nvGraphicFramePr>
        <p:xfrm>
          <a:off x="457200" y="1524000"/>
          <a:ext cx="8305800" cy="48006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3962400" y="6488668"/>
            <a:ext cx="3810000" cy="369332"/>
          </a:xfrm>
          <a:prstGeom prst="rect">
            <a:avLst/>
          </a:prstGeom>
          <a:noFill/>
        </p:spPr>
        <p:txBody>
          <a:bodyPr wrap="square" rtlCol="0">
            <a:spAutoFit/>
          </a:bodyPr>
          <a:lstStyle/>
          <a:p>
            <a:r>
              <a:rPr lang="en-US" dirty="0" smtClean="0"/>
              <a:t>State aid in billions of dollars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Education Article References</a:t>
            </a:r>
            <a:endParaRPr lang="en-US" dirty="0"/>
          </a:p>
        </p:txBody>
      </p:sp>
      <p:sp>
        <p:nvSpPr>
          <p:cNvPr id="3" name="Content Placeholder 2"/>
          <p:cNvSpPr>
            <a:spLocks noGrp="1"/>
          </p:cNvSpPr>
          <p:nvPr>
            <p:ph sz="quarter" idx="1"/>
          </p:nvPr>
        </p:nvSpPr>
        <p:spPr>
          <a:xfrm>
            <a:off x="457200" y="1524000"/>
            <a:ext cx="8382000" cy="4572000"/>
          </a:xfrm>
        </p:spPr>
        <p:txBody>
          <a:bodyPr>
            <a:normAutofit/>
          </a:bodyPr>
          <a:lstStyle/>
          <a:p>
            <a:pPr lvl="1">
              <a:tabLst>
                <a:tab pos="1828800" algn="l"/>
              </a:tabLst>
            </a:pPr>
            <a:r>
              <a:rPr lang="en-US" dirty="0" smtClean="0"/>
              <a:t>5-101 	Annual school system budgets</a:t>
            </a:r>
          </a:p>
          <a:p>
            <a:pPr lvl="1">
              <a:tabLst>
                <a:tab pos="1828800" algn="l"/>
              </a:tabLst>
            </a:pPr>
            <a:r>
              <a:rPr lang="en-US" dirty="0" smtClean="0"/>
              <a:t>5-102 	Budget submissions and reductions</a:t>
            </a:r>
          </a:p>
          <a:p>
            <a:pPr lvl="1">
              <a:tabLst>
                <a:tab pos="1828800" algn="l"/>
              </a:tabLst>
            </a:pPr>
            <a:r>
              <a:rPr lang="en-US" dirty="0" smtClean="0"/>
              <a:t>5-103 	Budget amount</a:t>
            </a:r>
          </a:p>
          <a:p>
            <a:pPr lvl="1">
              <a:tabLst>
                <a:tab pos="1828800" algn="l"/>
              </a:tabLst>
            </a:pPr>
            <a:r>
              <a:rPr lang="en-US" dirty="0" smtClean="0"/>
              <a:t>5-104 	Tax levy and payments to school systems</a:t>
            </a:r>
          </a:p>
          <a:p>
            <a:pPr lvl="1">
              <a:tabLst>
                <a:tab pos="1828800" algn="l"/>
              </a:tabLst>
            </a:pPr>
            <a:r>
              <a:rPr lang="en-US" dirty="0" smtClean="0"/>
              <a:t>5-105 	Expenditures and transfers</a:t>
            </a:r>
          </a:p>
          <a:p>
            <a:pPr lvl="1">
              <a:tabLst>
                <a:tab pos="1828800" algn="l"/>
              </a:tabLst>
            </a:pPr>
            <a:r>
              <a:rPr lang="en-US" dirty="0" smtClean="0"/>
              <a:t>5-202(d)	Maintenance of Effort requirements</a:t>
            </a:r>
          </a:p>
          <a:p>
            <a:pPr lvl="1">
              <a:tabLst>
                <a:tab pos="1828800" algn="l"/>
              </a:tabLst>
            </a:pPr>
            <a:r>
              <a:rPr lang="en-US" dirty="0" smtClean="0"/>
              <a:t>5-213(c)	Withholding funding for not meeting MOE</a:t>
            </a:r>
          </a:p>
          <a:p>
            <a:pPr lvl="1">
              <a:tabLst>
                <a:tab pos="1828800" algn="l"/>
              </a:tabLst>
            </a:pPr>
            <a:r>
              <a:rPr lang="en-US" dirty="0" smtClean="0"/>
              <a:t>5-213.1	Withholding funding for not meeting</a:t>
            </a:r>
          </a:p>
          <a:p>
            <a:pPr lvl="1">
              <a:buNone/>
              <a:tabLst>
                <a:tab pos="1828800" algn="l"/>
              </a:tabLst>
            </a:pPr>
            <a:r>
              <a:rPr lang="en-US" dirty="0" smtClean="0"/>
              <a:t>		minimum local share</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Maint</a:t>
            </a:r>
            <a:r>
              <a:rPr lang="en-US" dirty="0" smtClean="0"/>
              <a:t>. of Effort (MOE) Recent History</a:t>
            </a:r>
            <a:endParaRPr lang="en-US" dirty="0"/>
          </a:p>
        </p:txBody>
      </p:sp>
      <p:graphicFrame>
        <p:nvGraphicFramePr>
          <p:cNvPr id="4" name="Content Placeholder 3"/>
          <p:cNvGraphicFramePr>
            <a:graphicFrameLocks noGrp="1"/>
          </p:cNvGraphicFramePr>
          <p:nvPr>
            <p:ph sz="quarter" idx="1"/>
          </p:nvPr>
        </p:nvGraphicFramePr>
        <p:xfrm>
          <a:off x="457200" y="1524000"/>
          <a:ext cx="8229600" cy="4267200"/>
        </p:xfrm>
        <a:graphic>
          <a:graphicData uri="http://schemas.openxmlformats.org/drawingml/2006/table">
            <a:tbl>
              <a:tblPr firstRow="1" bandRow="1">
                <a:tableStyleId>{5C22544A-7EE6-4342-B048-85BDC9FD1C3A}</a:tableStyleId>
              </a:tblPr>
              <a:tblGrid>
                <a:gridCol w="4572000"/>
                <a:gridCol w="914400"/>
                <a:gridCol w="914400"/>
                <a:gridCol w="914400"/>
                <a:gridCol w="914400"/>
              </a:tblGrid>
              <a:tr h="853440">
                <a:tc>
                  <a:txBody>
                    <a:bodyPr/>
                    <a:lstStyle/>
                    <a:p>
                      <a:endParaRPr lang="en-US" dirty="0"/>
                    </a:p>
                  </a:txBody>
                  <a:tcPr/>
                </a:tc>
                <a:tc>
                  <a:txBody>
                    <a:bodyPr/>
                    <a:lstStyle/>
                    <a:p>
                      <a:pPr algn="ctr"/>
                      <a:r>
                        <a:rPr lang="en-US" sz="2000" dirty="0" smtClean="0"/>
                        <a:t>FY</a:t>
                      </a:r>
                    </a:p>
                    <a:p>
                      <a:pPr algn="ctr"/>
                      <a:r>
                        <a:rPr lang="en-US" sz="2000" dirty="0" smtClean="0"/>
                        <a:t>2010</a:t>
                      </a:r>
                      <a:endParaRPr lang="en-US" sz="2000" dirty="0"/>
                    </a:p>
                  </a:txBody>
                  <a:tcPr anchor="ctr"/>
                </a:tc>
                <a:tc>
                  <a:txBody>
                    <a:bodyPr/>
                    <a:lstStyle/>
                    <a:p>
                      <a:pPr algn="ctr"/>
                      <a:r>
                        <a:rPr lang="en-US" sz="2000" dirty="0" smtClean="0"/>
                        <a:t>FY</a:t>
                      </a:r>
                    </a:p>
                    <a:p>
                      <a:pPr algn="ctr"/>
                      <a:r>
                        <a:rPr lang="en-US" sz="2000" dirty="0" smtClean="0"/>
                        <a:t>2011</a:t>
                      </a:r>
                      <a:endParaRPr lang="en-US" sz="2000" dirty="0"/>
                    </a:p>
                  </a:txBody>
                  <a:tcPr anchor="ctr"/>
                </a:tc>
                <a:tc>
                  <a:txBody>
                    <a:bodyPr/>
                    <a:lstStyle/>
                    <a:p>
                      <a:pPr algn="ctr"/>
                      <a:r>
                        <a:rPr lang="en-US" sz="2000" dirty="0" smtClean="0"/>
                        <a:t>FY</a:t>
                      </a:r>
                    </a:p>
                    <a:p>
                      <a:pPr algn="ctr"/>
                      <a:r>
                        <a:rPr lang="en-US" sz="2000" dirty="0" smtClean="0"/>
                        <a:t>2012</a:t>
                      </a:r>
                      <a:endParaRPr lang="en-US" sz="2000" dirty="0"/>
                    </a:p>
                  </a:txBody>
                  <a:tcPr anchor="ctr"/>
                </a:tc>
                <a:tc>
                  <a:txBody>
                    <a:bodyPr/>
                    <a:lstStyle/>
                    <a:p>
                      <a:pPr algn="ctr"/>
                      <a:r>
                        <a:rPr lang="en-US" sz="2000" dirty="0" smtClean="0"/>
                        <a:t>FY</a:t>
                      </a:r>
                    </a:p>
                    <a:p>
                      <a:pPr algn="ctr"/>
                      <a:r>
                        <a:rPr lang="en-US" sz="2000" dirty="0" smtClean="0"/>
                        <a:t>2013</a:t>
                      </a:r>
                      <a:endParaRPr lang="en-US" sz="2000" dirty="0"/>
                    </a:p>
                  </a:txBody>
                  <a:tcPr anchor="ctr"/>
                </a:tc>
              </a:tr>
              <a:tr h="853440">
                <a:tc>
                  <a:txBody>
                    <a:bodyPr/>
                    <a:lstStyle/>
                    <a:p>
                      <a:r>
                        <a:rPr lang="en-US" sz="2800" dirty="0" smtClean="0"/>
                        <a:t>MOE Waiver Requests</a:t>
                      </a:r>
                      <a:endParaRPr lang="en-US" sz="2800" dirty="0"/>
                    </a:p>
                  </a:txBody>
                  <a:tcPr anchor="ctr"/>
                </a:tc>
                <a:tc>
                  <a:txBody>
                    <a:bodyPr/>
                    <a:lstStyle/>
                    <a:p>
                      <a:pPr algn="ctr"/>
                      <a:r>
                        <a:rPr lang="en-US" sz="2800" dirty="0" smtClean="0"/>
                        <a:t>2</a:t>
                      </a:r>
                      <a:endParaRPr lang="en-US" sz="2800" dirty="0"/>
                    </a:p>
                  </a:txBody>
                  <a:tcPr anchor="ctr"/>
                </a:tc>
                <a:tc>
                  <a:txBody>
                    <a:bodyPr/>
                    <a:lstStyle/>
                    <a:p>
                      <a:pPr algn="ctr"/>
                      <a:r>
                        <a:rPr lang="en-US" sz="2800" dirty="0" smtClean="0"/>
                        <a:t>2</a:t>
                      </a:r>
                      <a:endParaRPr lang="en-US" sz="2800" dirty="0"/>
                    </a:p>
                  </a:txBody>
                  <a:tcPr anchor="ctr"/>
                </a:tc>
                <a:tc>
                  <a:txBody>
                    <a:bodyPr/>
                    <a:lstStyle/>
                    <a:p>
                      <a:pPr algn="ctr"/>
                      <a:r>
                        <a:rPr lang="en-US" sz="2800" dirty="0" smtClean="0"/>
                        <a:t>0</a:t>
                      </a:r>
                      <a:endParaRPr lang="en-US" sz="2800" dirty="0"/>
                    </a:p>
                  </a:txBody>
                  <a:tcPr anchor="ctr"/>
                </a:tc>
                <a:tc>
                  <a:txBody>
                    <a:bodyPr/>
                    <a:lstStyle/>
                    <a:p>
                      <a:pPr algn="ctr"/>
                      <a:r>
                        <a:rPr lang="en-US" sz="2800" dirty="0" smtClean="0"/>
                        <a:t>0</a:t>
                      </a:r>
                      <a:endParaRPr lang="en-US" sz="2800" dirty="0"/>
                    </a:p>
                  </a:txBody>
                  <a:tcPr anchor="ctr"/>
                </a:tc>
              </a:tr>
              <a:tr h="853440">
                <a:tc>
                  <a:txBody>
                    <a:bodyPr/>
                    <a:lstStyle/>
                    <a:p>
                      <a:r>
                        <a:rPr lang="en-US" sz="2800" dirty="0" smtClean="0"/>
                        <a:t>MOE</a:t>
                      </a:r>
                      <a:r>
                        <a:rPr lang="en-US" sz="2800" baseline="0" dirty="0" smtClean="0"/>
                        <a:t> </a:t>
                      </a:r>
                      <a:r>
                        <a:rPr lang="en-US" sz="2800" dirty="0" smtClean="0"/>
                        <a:t>Waivers Granted</a:t>
                      </a:r>
                      <a:endParaRPr lang="en-US" sz="2800" dirty="0"/>
                    </a:p>
                  </a:txBody>
                  <a:tcPr anchor="ctr"/>
                </a:tc>
                <a:tc>
                  <a:txBody>
                    <a:bodyPr/>
                    <a:lstStyle/>
                    <a:p>
                      <a:pPr algn="ctr"/>
                      <a:r>
                        <a:rPr lang="en-US" sz="2800" dirty="0" smtClean="0"/>
                        <a:t>0</a:t>
                      </a:r>
                      <a:endParaRPr lang="en-US" sz="2800" dirty="0"/>
                    </a:p>
                  </a:txBody>
                  <a:tcPr anchor="ctr"/>
                </a:tc>
                <a:tc>
                  <a:txBody>
                    <a:bodyPr/>
                    <a:lstStyle/>
                    <a:p>
                      <a:pPr algn="ctr"/>
                      <a:r>
                        <a:rPr lang="en-US" sz="2800" dirty="0" smtClean="0"/>
                        <a:t>2</a:t>
                      </a:r>
                      <a:endParaRPr lang="en-US" sz="2800" dirty="0"/>
                    </a:p>
                  </a:txBody>
                  <a:tcPr anchor="ctr"/>
                </a:tc>
                <a:tc>
                  <a:txBody>
                    <a:bodyPr/>
                    <a:lstStyle/>
                    <a:p>
                      <a:pPr algn="ctr"/>
                      <a:r>
                        <a:rPr lang="en-US" sz="2800" dirty="0" smtClean="0"/>
                        <a:t>0</a:t>
                      </a:r>
                      <a:endParaRPr lang="en-US" sz="2800" dirty="0"/>
                    </a:p>
                  </a:txBody>
                  <a:tcPr anchor="ctr"/>
                </a:tc>
                <a:tc>
                  <a:txBody>
                    <a:bodyPr/>
                    <a:lstStyle/>
                    <a:p>
                      <a:pPr algn="ctr"/>
                      <a:r>
                        <a:rPr lang="en-US" sz="2800" dirty="0" smtClean="0"/>
                        <a:t>0</a:t>
                      </a:r>
                      <a:endParaRPr lang="en-US" sz="2800" dirty="0"/>
                    </a:p>
                  </a:txBody>
                  <a:tcPr anchor="ctr"/>
                </a:tc>
              </a:tr>
              <a:tr h="853440">
                <a:tc>
                  <a:txBody>
                    <a:bodyPr/>
                    <a:lstStyle/>
                    <a:p>
                      <a:r>
                        <a:rPr lang="en-US" sz="2800" dirty="0" smtClean="0"/>
                        <a:t>Counties Not</a:t>
                      </a:r>
                      <a:r>
                        <a:rPr lang="en-US" sz="2800" baseline="0" dirty="0" smtClean="0"/>
                        <a:t> Meeting MOE</a:t>
                      </a:r>
                      <a:endParaRPr lang="en-US" sz="2800" dirty="0"/>
                    </a:p>
                  </a:txBody>
                  <a:tcPr anchor="ctr"/>
                </a:tc>
                <a:tc>
                  <a:txBody>
                    <a:bodyPr/>
                    <a:lstStyle/>
                    <a:p>
                      <a:pPr algn="ctr"/>
                      <a:r>
                        <a:rPr lang="en-US" sz="2800" dirty="0" smtClean="0"/>
                        <a:t>2</a:t>
                      </a:r>
                      <a:endParaRPr lang="en-US" sz="2800" dirty="0"/>
                    </a:p>
                  </a:txBody>
                  <a:tcPr anchor="ctr"/>
                </a:tc>
                <a:tc>
                  <a:txBody>
                    <a:bodyPr/>
                    <a:lstStyle/>
                    <a:p>
                      <a:pPr algn="ctr"/>
                      <a:r>
                        <a:rPr lang="en-US" sz="2800" dirty="0" smtClean="0"/>
                        <a:t>0*</a:t>
                      </a:r>
                      <a:endParaRPr lang="en-US" sz="2800" dirty="0"/>
                    </a:p>
                  </a:txBody>
                  <a:tcPr anchor="ctr"/>
                </a:tc>
                <a:tc>
                  <a:txBody>
                    <a:bodyPr/>
                    <a:lstStyle/>
                    <a:p>
                      <a:pPr algn="ctr"/>
                      <a:r>
                        <a:rPr lang="en-US" sz="2800" dirty="0" smtClean="0"/>
                        <a:t>7</a:t>
                      </a:r>
                      <a:endParaRPr lang="en-US" sz="2800" dirty="0"/>
                    </a:p>
                  </a:txBody>
                  <a:tcPr anchor="ctr"/>
                </a:tc>
                <a:tc>
                  <a:txBody>
                    <a:bodyPr/>
                    <a:lstStyle/>
                    <a:p>
                      <a:pPr algn="ctr"/>
                      <a:r>
                        <a:rPr lang="en-US" sz="2800" dirty="0" smtClean="0"/>
                        <a:t>0</a:t>
                      </a:r>
                      <a:endParaRPr lang="en-US" sz="2800" dirty="0"/>
                    </a:p>
                  </a:txBody>
                  <a:tcPr anchor="ctr"/>
                </a:tc>
              </a:tr>
              <a:tr h="853440">
                <a:tc>
                  <a:txBody>
                    <a:bodyPr/>
                    <a:lstStyle/>
                    <a:p>
                      <a:r>
                        <a:rPr lang="en-US" sz="2800" dirty="0" smtClean="0"/>
                        <a:t>Funding Reductions Made</a:t>
                      </a:r>
                      <a:endParaRPr lang="en-US" sz="2800" dirty="0"/>
                    </a:p>
                  </a:txBody>
                  <a:tcPr anchor="ctr"/>
                </a:tc>
                <a:tc>
                  <a:txBody>
                    <a:bodyPr/>
                    <a:lstStyle/>
                    <a:p>
                      <a:pPr algn="ctr"/>
                      <a:r>
                        <a:rPr lang="en-US" sz="2800" dirty="0" smtClean="0"/>
                        <a:t>$0</a:t>
                      </a:r>
                      <a:endParaRPr lang="en-US" sz="2800" dirty="0"/>
                    </a:p>
                  </a:txBody>
                  <a:tcPr anchor="ctr"/>
                </a:tc>
                <a:tc>
                  <a:txBody>
                    <a:bodyPr/>
                    <a:lstStyle/>
                    <a:p>
                      <a:pPr algn="ctr"/>
                      <a:r>
                        <a:rPr lang="en-US" sz="2800" dirty="0" smtClean="0"/>
                        <a:t>$0</a:t>
                      </a:r>
                      <a:endParaRPr lang="en-US" sz="2800" dirty="0"/>
                    </a:p>
                  </a:txBody>
                  <a:tcPr anchor="ctr"/>
                </a:tc>
                <a:tc>
                  <a:txBody>
                    <a:bodyPr/>
                    <a:lstStyle/>
                    <a:p>
                      <a:pPr algn="ctr"/>
                      <a:r>
                        <a:rPr lang="en-US" sz="2800" dirty="0" smtClean="0"/>
                        <a:t>$0</a:t>
                      </a:r>
                      <a:endParaRPr lang="en-US" sz="2800" dirty="0"/>
                    </a:p>
                  </a:txBody>
                  <a:tcPr anchor="ctr"/>
                </a:tc>
                <a:tc>
                  <a:txBody>
                    <a:bodyPr/>
                    <a:lstStyle/>
                    <a:p>
                      <a:pPr algn="ctr"/>
                      <a:r>
                        <a:rPr lang="en-US" sz="2800" dirty="0" smtClean="0"/>
                        <a:t>$0</a:t>
                      </a:r>
                      <a:endParaRPr lang="en-US" sz="2800" dirty="0"/>
                    </a:p>
                  </a:txBody>
                  <a:tcPr anchor="ctr"/>
                </a:tc>
              </a:tr>
            </a:tbl>
          </a:graphicData>
        </a:graphic>
      </p:graphicFrame>
      <p:sp>
        <p:nvSpPr>
          <p:cNvPr id="5" name="TextBox 4"/>
          <p:cNvSpPr txBox="1"/>
          <p:nvPr/>
        </p:nvSpPr>
        <p:spPr>
          <a:xfrm>
            <a:off x="3124200" y="6400800"/>
            <a:ext cx="4876800" cy="381000"/>
          </a:xfrm>
          <a:prstGeom prst="rect">
            <a:avLst/>
          </a:prstGeom>
          <a:noFill/>
        </p:spPr>
        <p:txBody>
          <a:bodyPr wrap="square" rtlCol="0">
            <a:spAutoFit/>
          </a:bodyPr>
          <a:lstStyle/>
          <a:p>
            <a:r>
              <a:rPr lang="en-US" dirty="0" smtClean="0"/>
              <a:t>* Both counties received waivers from MOE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Ch-Ch-Ch-Ch- Changes – SB848 MOE</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Filing for waiver is mandatory if county does not anticipate being able to meet MOE</a:t>
            </a:r>
          </a:p>
          <a:p>
            <a:r>
              <a:rPr lang="en-US" dirty="0" smtClean="0"/>
              <a:t>“Bounce Back” Provision – Most recent per pupil amount when MOE was last met</a:t>
            </a:r>
          </a:p>
          <a:p>
            <a:r>
              <a:rPr lang="en-US" dirty="0" smtClean="0"/>
              <a:t>Establishes three types of waivers: Impeded Ability Waiver, Recurring Cost “Agreed To” Waiver, and Rebasing Waiver</a:t>
            </a:r>
          </a:p>
          <a:p>
            <a:r>
              <a:rPr lang="en-US" dirty="0" smtClean="0"/>
              <a:t>In FY 2015 - Additional MOE adjustment for counties with lower than average education effort</a:t>
            </a:r>
          </a:p>
          <a:p>
            <a:r>
              <a:rPr lang="en-US" dirty="0" smtClean="0"/>
              <a:t>Assurance (Offset of amount of MOE not met)</a:t>
            </a:r>
          </a:p>
          <a:p>
            <a:r>
              <a:rPr lang="en-US" dirty="0" smtClean="0"/>
              <a:t>Multiple process, timing, and reporting changes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Education Effort – Used for Rebasing Waivers and Starting in FY 2015 for MOE Increases</a:t>
            </a:r>
            <a:endParaRPr lang="en-US" dirty="0"/>
          </a:p>
        </p:txBody>
      </p:sp>
      <p:sp>
        <p:nvSpPr>
          <p:cNvPr id="3" name="Content Placeholder 2"/>
          <p:cNvSpPr>
            <a:spLocks noGrp="1"/>
          </p:cNvSpPr>
          <p:nvPr>
            <p:ph sz="quarter" idx="1"/>
          </p:nvPr>
        </p:nvSpPr>
        <p:spPr/>
        <p:txBody>
          <a:bodyPr>
            <a:normAutofit/>
          </a:bodyPr>
          <a:lstStyle/>
          <a:p>
            <a:r>
              <a:rPr lang="en-US" dirty="0" smtClean="0"/>
              <a:t>Education Effort = A County’s Education Appropriation divided by The County’s Wealth</a:t>
            </a:r>
          </a:p>
          <a:p>
            <a:r>
              <a:rPr lang="en-US" dirty="0" smtClean="0"/>
              <a:t> 5-year Moving Average = the average of the five preceding years</a:t>
            </a:r>
          </a:p>
          <a:p>
            <a:pPr lvl="1"/>
            <a:r>
              <a:rPr lang="en-US" dirty="0" smtClean="0"/>
              <a:t>e. g: the 5-year moving average to be used for FY 2014 MOE is the five preceding years (i.e. FY 09 – FY 13)</a:t>
            </a:r>
          </a:p>
          <a:p>
            <a:pPr lvl="1"/>
            <a:r>
              <a:rPr lang="en-US" dirty="0" smtClean="0"/>
              <a:t>The average is calculated as a simple average of the five years</a:t>
            </a:r>
          </a:p>
          <a:p>
            <a:pPr lvl="1"/>
            <a:r>
              <a:rPr lang="en-US" dirty="0" smtClean="0"/>
              <a:t>The Statewide 5-year moving average is also a simple average of the 24 systems and across the five years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Ch-Ch-Ch-Ch- Changes – SB1301 BRFA</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Shifts payments for the normal costs of Teacher Pensions over a four year period from FY 13 to FY 16</a:t>
            </a:r>
          </a:p>
          <a:p>
            <a:pPr lvl="1"/>
            <a:r>
              <a:rPr lang="en-US" dirty="0" smtClean="0"/>
              <a:t>50%, 65%, 85% and 100%, Phase-in amounts shown in law</a:t>
            </a:r>
          </a:p>
          <a:p>
            <a:r>
              <a:rPr lang="en-US" dirty="0" smtClean="0"/>
              <a:t>Additional MOE for Pension Costs </a:t>
            </a:r>
          </a:p>
          <a:p>
            <a:pPr lvl="1"/>
            <a:r>
              <a:rPr lang="en-US" dirty="0" smtClean="0"/>
              <a:t>Section 18 contains a table by county and fiscal year during the four-year phase-in</a:t>
            </a:r>
          </a:p>
          <a:p>
            <a:pPr lvl="1"/>
            <a:r>
              <a:rPr lang="en-US" dirty="0" smtClean="0"/>
              <a:t>Section 19 requires that the FY2016 amounts are to be included in FY 2017 per-pupil calculation </a:t>
            </a:r>
          </a:p>
          <a:p>
            <a:r>
              <a:rPr lang="en-US" dirty="0" smtClean="0"/>
              <a:t>Special provisions for the MOE calculation for Baltimore City (Section 20) </a:t>
            </a:r>
          </a:p>
          <a:p>
            <a:r>
              <a:rPr lang="en-US" dirty="0" smtClean="0"/>
              <a:t>Additional authorization for rebasing MOE levels under certain conditions in FY 13 and FY 14 </a:t>
            </a:r>
            <a:br>
              <a:rPr lang="en-US" dirty="0" smtClean="0"/>
            </a:br>
            <a:r>
              <a:rPr lang="en-US" dirty="0" smtClean="0"/>
              <a:t>(Section 23)</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10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State Processes and Timelines</a:t>
            </a:r>
            <a:br>
              <a:rPr lang="en-US" dirty="0" smtClean="0"/>
            </a:br>
            <a:r>
              <a:rPr lang="en-US" dirty="0" smtClean="0"/>
              <a:t>– Supplemental Nonrecurring Costs</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In accordance with COMAR 13A.02.05.03(b) a county has until </a:t>
            </a:r>
            <a:r>
              <a:rPr lang="en-US" b="1" u="sng" dirty="0" smtClean="0"/>
              <a:t>March 31</a:t>
            </a:r>
            <a:r>
              <a:rPr lang="en-US" b="1" u="sng" baseline="30000" dirty="0" smtClean="0"/>
              <a:t>st</a:t>
            </a:r>
            <a:r>
              <a:rPr lang="en-US" dirty="0" smtClean="0"/>
              <a:t> of the prior fiscal year to request items for exclusions as nonrecurring costs</a:t>
            </a:r>
          </a:p>
          <a:p>
            <a:r>
              <a:rPr lang="en-US" dirty="0" smtClean="0"/>
              <a:t>Before submitting the written request, the county shall confer with the local board of education </a:t>
            </a:r>
          </a:p>
          <a:p>
            <a:r>
              <a:rPr lang="en-US" dirty="0" smtClean="0"/>
              <a:t>The county is also to send a copy of the written request to the local board of education</a:t>
            </a:r>
          </a:p>
          <a:p>
            <a:r>
              <a:rPr lang="en-US" dirty="0" smtClean="0"/>
              <a:t>MSDE notifies the county and the local board of education </a:t>
            </a:r>
            <a:r>
              <a:rPr lang="en-US" b="1" u="sng" dirty="0" smtClean="0"/>
              <a:t>within 30 days from receipt</a:t>
            </a:r>
            <a:r>
              <a:rPr lang="en-US" dirty="0" smtClean="0"/>
              <a:t> of the written request, but no later than </a:t>
            </a:r>
            <a:r>
              <a:rPr lang="en-US" b="1" u="sng" dirty="0" smtClean="0"/>
              <a:t>May 1</a:t>
            </a:r>
            <a:r>
              <a:rPr lang="en-US" dirty="0" smtClean="0"/>
              <a:t> of the prior fiscal year</a:t>
            </a:r>
          </a:p>
          <a:p>
            <a:r>
              <a:rPr lang="en-US" dirty="0" smtClean="0"/>
              <a:t>A county must obtain approval from MSDE to count any mid-year supplemental increases as nonrecurring costs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rrency">
  <a:themeElements>
    <a:clrScheme name="Currency">
      <a:dk1>
        <a:sysClr val="windowText" lastClr="000000"/>
      </a:dk1>
      <a:lt1>
        <a:sysClr val="window" lastClr="FFFFFF"/>
      </a:lt1>
      <a:dk2>
        <a:srgbClr val="4A606E"/>
      </a:dk2>
      <a:lt2>
        <a:srgbClr val="D1E1E3"/>
      </a:lt2>
      <a:accent1>
        <a:srgbClr val="79B5B0"/>
      </a:accent1>
      <a:accent2>
        <a:srgbClr val="B4BC4C"/>
      </a:accent2>
      <a:accent3>
        <a:srgbClr val="B77851"/>
      </a:accent3>
      <a:accent4>
        <a:srgbClr val="776A5B"/>
      </a:accent4>
      <a:accent5>
        <a:srgbClr val="B6AD76"/>
      </a:accent5>
      <a:accent6>
        <a:srgbClr val="95AEB1"/>
      </a:accent6>
      <a:hlink>
        <a:srgbClr val="3ECCED"/>
      </a:hlink>
      <a:folHlink>
        <a:srgbClr val="2C6C93"/>
      </a:folHlink>
    </a:clrScheme>
    <a:fontScheme name="Currency">
      <a:majorFont>
        <a:latin typeface="Constantia"/>
        <a:ea typeface=""/>
        <a:cs typeface=""/>
        <a:font script="Jpan" typeface="HGS明朝E"/>
        <a:font script="Hang" typeface="맑은 고딕"/>
        <a:font script="Hans" typeface="华文楷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S明朝E"/>
        <a:font script="Hang" typeface="맑은 고딕"/>
        <a:font script="Hans" typeface="华文楷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rrency">
      <a:fillStyleLst>
        <a:solidFill>
          <a:schemeClr val="phClr"/>
        </a:solidFill>
        <a:gradFill rotWithShape="1">
          <a:gsLst>
            <a:gs pos="0">
              <a:schemeClr val="phClr">
                <a:tint val="80000"/>
                <a:satMod val="110000"/>
              </a:schemeClr>
            </a:gs>
            <a:gs pos="47500">
              <a:schemeClr val="phClr">
                <a:tint val="35000"/>
                <a:satMod val="110000"/>
              </a:schemeClr>
            </a:gs>
            <a:gs pos="58500">
              <a:schemeClr val="phClr">
                <a:tint val="35000"/>
                <a:satMod val="110000"/>
              </a:schemeClr>
            </a:gs>
            <a:gs pos="100000">
              <a:schemeClr val="phClr">
                <a:tint val="80000"/>
                <a:satMod val="110000"/>
              </a:schemeClr>
            </a:gs>
          </a:gsLst>
          <a:lin ang="3600000" scaled="1"/>
        </a:gradFill>
        <a:gradFill rotWithShape="1">
          <a:gsLst>
            <a:gs pos="0">
              <a:schemeClr val="phClr">
                <a:shade val="52000"/>
                <a:satMod val="105000"/>
              </a:schemeClr>
            </a:gs>
            <a:gs pos="47500">
              <a:schemeClr val="phClr">
                <a:shade val="89000"/>
                <a:satMod val="105000"/>
              </a:schemeClr>
            </a:gs>
            <a:gs pos="58500">
              <a:schemeClr val="phClr">
                <a:shade val="89000"/>
                <a:satMod val="105000"/>
              </a:schemeClr>
            </a:gs>
            <a:gs pos="100000">
              <a:schemeClr val="phClr">
                <a:shade val="52000"/>
                <a:satMod val="105000"/>
              </a:schemeClr>
            </a:gs>
          </a:gsLst>
          <a:lin ang="3600000" scaled="1"/>
        </a:gradFill>
      </a:fillStyleLst>
      <a:lnStyleLst>
        <a:ln w="10000" cap="flat" cmpd="sng" algn="ctr">
          <a:solidFill>
            <a:schemeClr val="phClr"/>
          </a:solidFill>
          <a:prstDash val="solid"/>
        </a:ln>
        <a:ln w="60000" cap="flat" cmpd="thickThin" algn="ctr">
          <a:solidFill>
            <a:schemeClr val="phClr"/>
          </a:solidFill>
          <a:prstDash val="solid"/>
        </a:ln>
        <a:ln w="25400" cap="flat" cmpd="sng" algn="ctr">
          <a:solidFill>
            <a:schemeClr val="phClr"/>
          </a:solidFill>
          <a:prstDash val="solid"/>
        </a:ln>
      </a:lnStyleLst>
      <a:effectStyleLst>
        <a:effectStyle>
          <a:effectLst>
            <a:outerShdw blurRad="38100" dist="38100" dir="5400000" algn="r" rotWithShape="0">
              <a:srgbClr val="000000">
                <a:alpha val="60000"/>
              </a:srgbClr>
            </a:outerShdw>
          </a:effectLst>
        </a:effectStyle>
        <a:effectStyle>
          <a:effectLst>
            <a:outerShdw blurRad="38100" dist="38100" dir="5400000" algn="r" rotWithShape="0">
              <a:srgbClr val="000000">
                <a:alpha val="60000"/>
              </a:srgbClr>
            </a:outerShdw>
          </a:effectLst>
          <a:scene3d>
            <a:camera prst="orthographicFront">
              <a:rot lat="0" lon="0" rev="0"/>
            </a:camera>
            <a:lightRig rig="harsh" dir="tl">
              <a:rot lat="0" lon="0" rev="8400000"/>
            </a:lightRig>
          </a:scene3d>
          <a:sp3d prstMaterial="flat">
            <a:bevelT w="38100" h="50800" prst="softRound"/>
          </a:sp3d>
        </a:effectStyle>
        <a:effectStyle>
          <a:effectLst>
            <a:outerShdw blurRad="50800" dist="63500" dir="5400000" algn="r" rotWithShape="0">
              <a:srgbClr val="000000">
                <a:alpha val="65000"/>
              </a:srgbClr>
            </a:outerShdw>
          </a:effectLst>
          <a:scene3d>
            <a:camera prst="orthographicFront">
              <a:rot lat="0" lon="0" rev="0"/>
            </a:camera>
            <a:lightRig rig="harsh" dir="tl">
              <a:rot lat="0" lon="0" rev="8400000"/>
            </a:lightRig>
          </a:scene3d>
          <a:sp3d extrusionH="63500" contourW="38100" prstMaterial="flat">
            <a:bevelT w="50800" h="63500" prst="softRound"/>
            <a:contourClr>
              <a:schemeClr val="phClr">
                <a:tint val="5"/>
                <a:satMod val="130000"/>
              </a:schemeClr>
            </a:contourClr>
          </a:sp3d>
        </a:effectStyle>
      </a:effectStyleLst>
      <a:bgFillStyleLst>
        <a:solidFill>
          <a:schemeClr val="phClr"/>
        </a:solidFill>
        <a:gradFill rotWithShape="1">
          <a:gsLst>
            <a:gs pos="0">
              <a:schemeClr val="phClr">
                <a:tint val="80000"/>
                <a:satMod val="300000"/>
              </a:schemeClr>
            </a:gs>
            <a:gs pos="100000">
              <a:schemeClr val="phClr">
                <a:shade val="20000"/>
                <a:satMod val="350000"/>
              </a:schemeClr>
            </a:gs>
          </a:gsLst>
          <a:path path="circle">
            <a:fillToRect l="50000" t="50000" r="50000" b="50000"/>
          </a:path>
        </a:gradFill>
        <a:blipFill>
          <a:blip xmlns:r="http://schemas.openxmlformats.org/officeDocument/2006/relationships" r:embed="rId1">
            <a:duotone>
              <a:schemeClr val="phClr">
                <a:tint val="98000"/>
                <a:shade val="98000"/>
                <a:satMod val="120000"/>
              </a:schemeClr>
              <a:schemeClr val="phClr">
                <a:tint val="86000"/>
                <a:shade val="92000"/>
                <a:satMod val="150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Currency</Template>
  <TotalTime>300</TotalTime>
  <Words>810</Words>
  <Application>Microsoft Office PowerPoint</Application>
  <PresentationFormat>On-screen Show (4:3)</PresentationFormat>
  <Paragraphs>100</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Currency</vt:lpstr>
      <vt:lpstr>The nuts and bolts of school budgeting –  the state perspective</vt:lpstr>
      <vt:lpstr>Maryland Constitution</vt:lpstr>
      <vt:lpstr>Maryland Major Aid for Public Education</vt:lpstr>
      <vt:lpstr>Some Education Article References</vt:lpstr>
      <vt:lpstr>Maint. of Effort (MOE) Recent History</vt:lpstr>
      <vt:lpstr>Ch-Ch-Ch-Ch- Changes – SB848 MOE</vt:lpstr>
      <vt:lpstr>Education Effort – Used for Rebasing Waivers and Starting in FY 2015 for MOE Increases</vt:lpstr>
      <vt:lpstr>Ch-Ch-Ch-Ch- Changes – SB1301 BRFA</vt:lpstr>
      <vt:lpstr>State Processes and Timelines – Supplemental Nonrecurring Costs</vt:lpstr>
      <vt:lpstr>State Processes and Timelines – Waiver Requests to the State Board of Education</vt:lpstr>
      <vt:lpstr>State Processes and Timelines  – MOE Compliance Documents</vt:lpstr>
      <vt:lpstr>FY 2014 MOE Calculation Process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nuts and bolts of school budgeting</dc:title>
  <dc:creator>steve.brooks</dc:creator>
  <cp:lastModifiedBy>amansfield</cp:lastModifiedBy>
  <cp:revision>47</cp:revision>
  <dcterms:created xsi:type="dcterms:W3CDTF">2012-12-26T18:26:01Z</dcterms:created>
  <dcterms:modified xsi:type="dcterms:W3CDTF">2013-01-02T13:54:40Z</dcterms:modified>
</cp:coreProperties>
</file>